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4" r:id="rId4"/>
  </p:sldMasterIdLst>
  <p:notesMasterIdLst>
    <p:notesMasterId r:id="rId16"/>
  </p:notesMasterIdLst>
  <p:handoutMasterIdLst>
    <p:handoutMasterId r:id="rId17"/>
  </p:handoutMasterIdLst>
  <p:sldIdLst>
    <p:sldId id="3767" r:id="rId5"/>
    <p:sldId id="3778" r:id="rId6"/>
    <p:sldId id="3769" r:id="rId7"/>
    <p:sldId id="3770" r:id="rId8"/>
    <p:sldId id="3771" r:id="rId9"/>
    <p:sldId id="3772" r:id="rId10"/>
    <p:sldId id="3773" r:id="rId11"/>
    <p:sldId id="3780" r:id="rId12"/>
    <p:sldId id="3774" r:id="rId13"/>
    <p:sldId id="3775" r:id="rId14"/>
    <p:sldId id="3776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LaBruyere" initials="ML" lastIdx="1" clrIdx="0">
    <p:extLst>
      <p:ext uri="{19B8F6BF-5375-455C-9EA6-DF929625EA0E}">
        <p15:presenceInfo xmlns:p15="http://schemas.microsoft.com/office/powerpoint/2012/main" userId="S::Matthew.LaBruyere@laregents.edu::0f28e268-281e-4dd6-baf4-204a73267859" providerId="AD"/>
      </p:ext>
    </p:extLst>
  </p:cmAuthor>
  <p:cmAuthor id="2" name="Mellynn Baker" initials="MB" lastIdx="4" clrIdx="1">
    <p:extLst>
      <p:ext uri="{19B8F6BF-5375-455C-9EA6-DF929625EA0E}">
        <p15:presenceInfo xmlns:p15="http://schemas.microsoft.com/office/powerpoint/2012/main" userId="S::faye.baker@laregents.edu::d83d31df-65c1-4b7e-84ad-1d57ec15d7a1" providerId="AD"/>
      </p:ext>
    </p:extLst>
  </p:cmAuthor>
  <p:cmAuthor id="3" name="Kim Hunter-Reed" initials="KH" lastIdx="11" clrIdx="2">
    <p:extLst>
      <p:ext uri="{19B8F6BF-5375-455C-9EA6-DF929625EA0E}">
        <p15:presenceInfo xmlns:p15="http://schemas.microsoft.com/office/powerpoint/2012/main" userId="S::kim.reed@laregents.edu::3df84a86-db68-4f2b-9148-535a3c138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676"/>
    <a:srgbClr val="000000"/>
    <a:srgbClr val="E9903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18090F-4CF2-491D-81BB-13D074310F7E}">
  <a:tblStyle styleId="{E218090F-4CF2-491D-81BB-13D074310F7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9"/>
          </a:solidFill>
        </a:fill>
      </a:tcStyle>
    </a:wholeTbl>
    <a:band1H>
      <a:tcTxStyle/>
      <a:tcStyle>
        <a:tcBdr/>
        <a:fill>
          <a:solidFill>
            <a:srgbClr val="CADD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D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82021" autoAdjust="0"/>
  </p:normalViewPr>
  <p:slideViewPr>
    <p:cSldViewPr snapToGrid="0">
      <p:cViewPr varScale="1">
        <p:scale>
          <a:sx n="73" d="100"/>
          <a:sy n="73" d="100"/>
        </p:scale>
        <p:origin x="210" y="7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8269B0-C8B8-B543-9140-E07F8081C4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9D0E4-4C56-244B-94F9-6D1C35B801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EE43B-52F9-3345-8E7A-A9AF6A893CA2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80FA1-D296-8845-9F39-B453B3241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9D0FE-C477-6449-80DE-E726C3E121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23ED-F7A9-1C4A-9E15-A8E988191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1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968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098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116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00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09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73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6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69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85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26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53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54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ig Chart Slide - Heavy Outline">
  <p:cSld name="2_Big Chart Slide - Heavy Outline">
    <p:bg>
      <p:bgPr>
        <a:solidFill>
          <a:srgbClr val="00B05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/>
          <p:nvPr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458685" y="435434"/>
            <a:ext cx="9274627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chart" idx="2"/>
          </p:nvPr>
        </p:nvSpPr>
        <p:spPr>
          <a:xfrm>
            <a:off x="729343" y="1467712"/>
            <a:ext cx="10733996" cy="471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 rot="10800000">
            <a:off x="729341" y="-3"/>
            <a:ext cx="10733315" cy="4288967"/>
          </a:xfrm>
          <a:prstGeom prst="round2SameRect">
            <a:avLst>
              <a:gd name="adj1" fmla="val 3023"/>
              <a:gd name="adj2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1458685" y="1097277"/>
            <a:ext cx="9274627" cy="246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1580607" y="5020489"/>
            <a:ext cx="9000308" cy="110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79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 rot="10800000">
            <a:off x="729341" y="-3"/>
            <a:ext cx="10733315" cy="4288967"/>
          </a:xfrm>
          <a:prstGeom prst="round2SameRect">
            <a:avLst>
              <a:gd name="adj1" fmla="val 3023"/>
              <a:gd name="adj2" fmla="val 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1458685" y="1097277"/>
            <a:ext cx="9274627" cy="246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76F"/>
              </a:buClr>
              <a:buSzPts val="6000"/>
              <a:buFont typeface="Arial"/>
              <a:buNone/>
              <a:defRPr sz="4500" b="0" i="0" u="none" strike="noStrike" cap="none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1580607" y="5020489"/>
            <a:ext cx="9000308" cy="110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51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 rot="10800000">
            <a:off x="729341" y="-3"/>
            <a:ext cx="10733315" cy="4288967"/>
          </a:xfrm>
          <a:prstGeom prst="round2SameRect">
            <a:avLst>
              <a:gd name="adj1" fmla="val 3023"/>
              <a:gd name="adj2" fmla="val 0"/>
            </a:avLst>
          </a:prstGeom>
          <a:solidFill>
            <a:srgbClr val="EF752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1458685" y="1097277"/>
            <a:ext cx="9274627" cy="246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580607" y="5020489"/>
            <a:ext cx="9000308" cy="110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821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Slide">
  <p:cSld name="Alternate Title Slide">
    <p:bg>
      <p:bgPr>
        <a:solidFill>
          <a:srgbClr val="009ADD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009AD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912226" y="1097278"/>
            <a:ext cx="1036537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DD"/>
              </a:buClr>
              <a:buSzPts val="6000"/>
              <a:buFont typeface="Arial"/>
              <a:buNone/>
              <a:defRPr sz="4500" b="0" i="0" u="none" strike="noStrike" cap="none">
                <a:solidFill>
                  <a:srgbClr val="009AD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912226" y="3555274"/>
            <a:ext cx="10365377" cy="257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06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lternate Title Slide">
  <p:cSld name="3_Alternate Title Slide">
    <p:bg>
      <p:bgPr>
        <a:solidFill>
          <a:srgbClr val="FFFF00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912226" y="1097278"/>
            <a:ext cx="1036537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76F"/>
              </a:buClr>
              <a:buSzPts val="6000"/>
              <a:buFont typeface="Arial"/>
              <a:buNone/>
              <a:defRPr sz="4500" b="0" i="0" u="none" strike="noStrike" cap="none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912226" y="3555274"/>
            <a:ext cx="10365377" cy="257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47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Data Slide">
  <p:cSld name="Simple Data Slide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729343" y="3054530"/>
            <a:ext cx="3755572" cy="233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Shape 432"/>
          <p:cNvSpPr/>
          <p:nvPr/>
        </p:nvSpPr>
        <p:spPr>
          <a:xfrm rot="10800000">
            <a:off x="5214259" y="-1"/>
            <a:ext cx="6977741" cy="6128656"/>
          </a:xfrm>
          <a:prstGeom prst="round1Rect">
            <a:avLst>
              <a:gd name="adj" fmla="val 2457"/>
            </a:avLst>
          </a:prstGeom>
          <a:solidFill>
            <a:srgbClr val="009AD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5943603" y="731523"/>
            <a:ext cx="5519055" cy="46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0"/>
              <a:buFont typeface="Arial"/>
              <a:buNone/>
              <a:defRPr sz="10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body" idx="2"/>
          </p:nvPr>
        </p:nvSpPr>
        <p:spPr>
          <a:xfrm>
            <a:off x="729343" y="731523"/>
            <a:ext cx="3755572" cy="1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Arial"/>
              <a:buNone/>
              <a:defRPr sz="3375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40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mple Data Slide">
  <p:cSld name="1_Simple Data Slide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729343" y="3054530"/>
            <a:ext cx="3755572" cy="233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Shape 437"/>
          <p:cNvSpPr/>
          <p:nvPr/>
        </p:nvSpPr>
        <p:spPr>
          <a:xfrm rot="10800000">
            <a:off x="5214259" y="-1"/>
            <a:ext cx="6977741" cy="6128656"/>
          </a:xfrm>
          <a:prstGeom prst="round1Rect">
            <a:avLst>
              <a:gd name="adj" fmla="val 245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5943603" y="731523"/>
            <a:ext cx="5519055" cy="46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0"/>
              <a:buFont typeface="Arial"/>
              <a:buNone/>
              <a:defRPr sz="10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2"/>
          </p:nvPr>
        </p:nvSpPr>
        <p:spPr>
          <a:xfrm>
            <a:off x="729343" y="731523"/>
            <a:ext cx="3755572" cy="1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Arial"/>
              <a:buNone/>
              <a:defRPr sz="3375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095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mple Data Slide">
  <p:cSld name="2_Simple Data Slide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729343" y="3054530"/>
            <a:ext cx="3755572" cy="233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Shape 442"/>
          <p:cNvSpPr/>
          <p:nvPr/>
        </p:nvSpPr>
        <p:spPr>
          <a:xfrm rot="10800000">
            <a:off x="5214259" y="-1"/>
            <a:ext cx="6977741" cy="6128656"/>
          </a:xfrm>
          <a:prstGeom prst="round1Rect">
            <a:avLst>
              <a:gd name="adj" fmla="val 245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5943603" y="731523"/>
            <a:ext cx="5519055" cy="46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0"/>
              <a:buFont typeface="Arial"/>
              <a:buNone/>
              <a:defRPr sz="10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body" idx="2"/>
          </p:nvPr>
        </p:nvSpPr>
        <p:spPr>
          <a:xfrm>
            <a:off x="729343" y="731523"/>
            <a:ext cx="3755572" cy="1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Arial"/>
              <a:buNone/>
              <a:defRPr sz="3375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175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mple Data Slide">
  <p:cSld name="3_Simple Data Slide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729343" y="3054530"/>
            <a:ext cx="3755572" cy="233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Shape 447"/>
          <p:cNvSpPr/>
          <p:nvPr/>
        </p:nvSpPr>
        <p:spPr>
          <a:xfrm rot="10800000">
            <a:off x="5214259" y="-1"/>
            <a:ext cx="6977741" cy="6128656"/>
          </a:xfrm>
          <a:prstGeom prst="round1Rect">
            <a:avLst>
              <a:gd name="adj" fmla="val 245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5943603" y="731523"/>
            <a:ext cx="5519055" cy="46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76F"/>
              </a:buClr>
              <a:buSzPts val="14000"/>
              <a:buFont typeface="Arial"/>
              <a:buNone/>
              <a:defRPr sz="10500" b="0" i="0" u="none" strike="noStrike" cap="none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body" idx="2"/>
          </p:nvPr>
        </p:nvSpPr>
        <p:spPr>
          <a:xfrm>
            <a:off x="729343" y="731523"/>
            <a:ext cx="3755572" cy="1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Arial"/>
              <a:buNone/>
              <a:defRPr sz="3375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898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mple Data Slide">
  <p:cSld name="4_Simple Data Slide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729343" y="3054530"/>
            <a:ext cx="3755572" cy="233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Shape 452"/>
          <p:cNvSpPr/>
          <p:nvPr/>
        </p:nvSpPr>
        <p:spPr>
          <a:xfrm rot="10800000">
            <a:off x="5214259" y="-1"/>
            <a:ext cx="6977741" cy="6128656"/>
          </a:xfrm>
          <a:prstGeom prst="round1Rect">
            <a:avLst>
              <a:gd name="adj" fmla="val 2457"/>
            </a:avLst>
          </a:prstGeom>
          <a:solidFill>
            <a:srgbClr val="EF752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5943603" y="731523"/>
            <a:ext cx="5519055" cy="46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0"/>
              <a:buFont typeface="Arial"/>
              <a:buNone/>
              <a:defRPr sz="10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2"/>
          </p:nvPr>
        </p:nvSpPr>
        <p:spPr>
          <a:xfrm>
            <a:off x="729343" y="731523"/>
            <a:ext cx="3755572" cy="1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Arial"/>
              <a:buNone/>
              <a:defRPr sz="3375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68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B">
  <p:cSld name="Cover Slide B"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009AD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912226" y="1759585"/>
            <a:ext cx="10365377" cy="312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Arial"/>
              <a:buNone/>
              <a:defRPr sz="82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912226" y="903518"/>
            <a:ext cx="10365377" cy="49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59" y="6099840"/>
            <a:ext cx="1787071" cy="39376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1001489" y="613863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08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Slide">
  <p:cSld name="Image &amp; Text Slide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25344" y="4421777"/>
            <a:ext cx="4637315" cy="170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pic" idx="2"/>
          </p:nvPr>
        </p:nvSpPr>
        <p:spPr>
          <a:xfrm>
            <a:off x="6825348" y="751116"/>
            <a:ext cx="5366657" cy="293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8" name="Shape 458"/>
          <p:cNvSpPr>
            <a:spLocks noGrp="1"/>
          </p:cNvSpPr>
          <p:nvPr>
            <p:ph type="pic" idx="3"/>
          </p:nvPr>
        </p:nvSpPr>
        <p:spPr>
          <a:xfrm>
            <a:off x="729345" y="729338"/>
            <a:ext cx="5377543" cy="5397138"/>
          </a:xfrm>
          <a:prstGeom prst="roundRect">
            <a:avLst>
              <a:gd name="adj" fmla="val 2295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8238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Picture Text Slide">
  <p:cSld name="Dark Picture Text Slide"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/>
          </p:cNvSpPr>
          <p:nvPr>
            <p:ph type="pic" idx="2"/>
          </p:nvPr>
        </p:nvSpPr>
        <p:spPr>
          <a:xfrm>
            <a:off x="152400" y="128591"/>
            <a:ext cx="11887200" cy="6600825"/>
          </a:xfrm>
          <a:prstGeom prst="roundRect">
            <a:avLst>
              <a:gd name="adj" fmla="val 264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1603467" y="3548742"/>
            <a:ext cx="8985068" cy="15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  <a:defRPr sz="337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137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Picture Text Slide">
  <p:cSld name="Light Picture Text Slide">
    <p:bg>
      <p:bgPr>
        <a:solidFill>
          <a:schemeClr val="lt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/>
          </p:cNvSpPr>
          <p:nvPr>
            <p:ph type="pic" idx="2"/>
          </p:nvPr>
        </p:nvSpPr>
        <p:spPr>
          <a:xfrm>
            <a:off x="152400" y="128591"/>
            <a:ext cx="11887200" cy="6600825"/>
          </a:xfrm>
          <a:prstGeom prst="roundRect">
            <a:avLst>
              <a:gd name="adj" fmla="val 2649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1603467" y="3548742"/>
            <a:ext cx="8985068" cy="15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Trebuchet MS"/>
              <a:buNone/>
              <a:defRPr sz="3375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04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icture Slide">
  <p:cSld name="Half Picture Slide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729346" y="2403571"/>
            <a:ext cx="4648199" cy="37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7" name="Shape 467"/>
          <p:cNvSpPr txBox="1">
            <a:spLocks noGrp="1"/>
          </p:cNvSpPr>
          <p:nvPr>
            <p:ph type="body" idx="2"/>
          </p:nvPr>
        </p:nvSpPr>
        <p:spPr>
          <a:xfrm>
            <a:off x="729346" y="731524"/>
            <a:ext cx="4648199" cy="130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Arial"/>
              <a:buNone/>
              <a:defRPr sz="3375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Shape 468"/>
          <p:cNvSpPr>
            <a:spLocks noGrp="1"/>
          </p:cNvSpPr>
          <p:nvPr>
            <p:ph type="pic" idx="3"/>
          </p:nvPr>
        </p:nvSpPr>
        <p:spPr>
          <a:xfrm>
            <a:off x="6106885" y="0"/>
            <a:ext cx="608511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0669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Text Slide">
  <p:cSld name="Two Column Text Slide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729344" y="731524"/>
            <a:ext cx="5001987" cy="130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Arial"/>
              <a:buNone/>
              <a:defRPr sz="3375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body" idx="2"/>
          </p:nvPr>
        </p:nvSpPr>
        <p:spPr>
          <a:xfrm>
            <a:off x="6460673" y="731521"/>
            <a:ext cx="5001987" cy="539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body" idx="3"/>
          </p:nvPr>
        </p:nvSpPr>
        <p:spPr>
          <a:xfrm>
            <a:off x="729344" y="2403571"/>
            <a:ext cx="5001987" cy="37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623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Text &amp; Pic Slide">
  <p:cSld name="Two Column Text &amp; Pic Slide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729344" y="731524"/>
            <a:ext cx="5001987" cy="130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Arial"/>
              <a:buNone/>
              <a:defRPr sz="3375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body" idx="2"/>
          </p:nvPr>
        </p:nvSpPr>
        <p:spPr>
          <a:xfrm>
            <a:off x="6460673" y="2403571"/>
            <a:ext cx="5001987" cy="37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body" idx="3"/>
          </p:nvPr>
        </p:nvSpPr>
        <p:spPr>
          <a:xfrm>
            <a:off x="729344" y="2403571"/>
            <a:ext cx="5001987" cy="37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Shape 477"/>
          <p:cNvSpPr>
            <a:spLocks noGrp="1"/>
          </p:cNvSpPr>
          <p:nvPr>
            <p:ph type="pic" idx="4"/>
          </p:nvPr>
        </p:nvSpPr>
        <p:spPr>
          <a:xfrm>
            <a:off x="6461127" y="0"/>
            <a:ext cx="5002213" cy="2038350"/>
          </a:xfrm>
          <a:prstGeom prst="round2SameRect">
            <a:avLst>
              <a:gd name="adj1" fmla="val 0"/>
              <a:gd name="adj2" fmla="val 534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4994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Slide">
  <p:cSld name="Single Column Slid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729345" y="731524"/>
            <a:ext cx="10731137" cy="130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Arial"/>
              <a:buNone/>
              <a:defRPr sz="3375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body" idx="2"/>
          </p:nvPr>
        </p:nvSpPr>
        <p:spPr>
          <a:xfrm>
            <a:off x="729343" y="2403571"/>
            <a:ext cx="10731136" cy="37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481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Right Slide">
  <p:cSld name="Chart Right Slide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/>
        </p:nvSpPr>
        <p:spPr>
          <a:xfrm rot="10800000">
            <a:off x="4" y="-5"/>
            <a:ext cx="6085113" cy="6858001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D0D2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729346" y="2403571"/>
            <a:ext cx="4648199" cy="37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Shape 484"/>
          <p:cNvSpPr txBox="1">
            <a:spLocks noGrp="1"/>
          </p:cNvSpPr>
          <p:nvPr>
            <p:ph type="body" idx="2"/>
          </p:nvPr>
        </p:nvSpPr>
        <p:spPr>
          <a:xfrm>
            <a:off x="729346" y="731524"/>
            <a:ext cx="4648199" cy="130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3375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body" idx="3"/>
          </p:nvPr>
        </p:nvSpPr>
        <p:spPr>
          <a:xfrm>
            <a:off x="6824663" y="731841"/>
            <a:ext cx="4659312" cy="539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777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hart Slide - Thin Outline">
  <p:cSld name="Big Chart Slide - Thin Outline"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009AD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/>
          <p:nvPr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009AD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1458685" y="435434"/>
            <a:ext cx="9274627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chart" idx="2"/>
          </p:nvPr>
        </p:nvSpPr>
        <p:spPr>
          <a:xfrm>
            <a:off x="729343" y="1467712"/>
            <a:ext cx="10733996" cy="471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1524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 Chart Slide - Thin Outline">
  <p:cSld name="1_Big Chart Slide - Thin Outline"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/>
          <p:nvPr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1458685" y="435434"/>
            <a:ext cx="9274627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95" name="Shape 495"/>
          <p:cNvSpPr>
            <a:spLocks noGrp="1"/>
          </p:cNvSpPr>
          <p:nvPr>
            <p:ph type="chart" idx="2"/>
          </p:nvPr>
        </p:nvSpPr>
        <p:spPr>
          <a:xfrm>
            <a:off x="729343" y="1467712"/>
            <a:ext cx="10733996" cy="471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075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A">
  <p:cSld name="Cover Slide A">
    <p:bg>
      <p:bgPr>
        <a:solidFill>
          <a:srgbClr val="009ADD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822960" y="6176967"/>
            <a:ext cx="10530840" cy="681037"/>
          </a:xfrm>
          <a:prstGeom prst="round2SameRect">
            <a:avLst>
              <a:gd name="adj1" fmla="val 18558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1674" y="6307401"/>
            <a:ext cx="1787071" cy="41407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001715" y="635635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914401" y="1759585"/>
            <a:ext cx="10363200" cy="312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Arial"/>
              <a:buNone/>
              <a:defRPr sz="82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2"/>
          </p:nvPr>
        </p:nvSpPr>
        <p:spPr>
          <a:xfrm>
            <a:off x="914401" y="903518"/>
            <a:ext cx="10363200" cy="49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232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ig Chart Slide - Thin Outline">
  <p:cSld name="2_Big Chart Slide - Thin Outline"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/>
          <p:nvPr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1458685" y="435434"/>
            <a:ext cx="9274627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00" name="Shape 500"/>
          <p:cNvSpPr>
            <a:spLocks noGrp="1"/>
          </p:cNvSpPr>
          <p:nvPr>
            <p:ph type="chart" idx="2"/>
          </p:nvPr>
        </p:nvSpPr>
        <p:spPr>
          <a:xfrm>
            <a:off x="729343" y="1467712"/>
            <a:ext cx="10733996" cy="471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583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ig Chart Slide - Thin Outline">
  <p:cSld name="3_Big Chart Slide - Thin Outline"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Shape 503"/>
          <p:cNvSpPr/>
          <p:nvPr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1458685" y="435434"/>
            <a:ext cx="9274627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Trebuchet MS"/>
              <a:buNone/>
              <a:defRPr sz="1800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05" name="Shape 505"/>
          <p:cNvSpPr>
            <a:spLocks noGrp="1"/>
          </p:cNvSpPr>
          <p:nvPr>
            <p:ph type="chart" idx="2"/>
          </p:nvPr>
        </p:nvSpPr>
        <p:spPr>
          <a:xfrm>
            <a:off x="729343" y="1467712"/>
            <a:ext cx="10733996" cy="471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499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ig Chart Slide - Thin Outline">
  <p:cSld name="4_Big Chart Slide - Thin Outline">
    <p:bg>
      <p:bgPr>
        <a:solidFill>
          <a:schemeClr val="lt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EF7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/>
          <p:nvPr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EF752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1458685" y="435434"/>
            <a:ext cx="9274627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10" name="Shape 510"/>
          <p:cNvSpPr>
            <a:spLocks noGrp="1"/>
          </p:cNvSpPr>
          <p:nvPr>
            <p:ph type="chart" idx="2"/>
          </p:nvPr>
        </p:nvSpPr>
        <p:spPr>
          <a:xfrm>
            <a:off x="729343" y="1467712"/>
            <a:ext cx="10733996" cy="471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89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Chart Slide - Heavy Outline">
  <p:cSld name="Big Chart Slide - Heavy Outline">
    <p:bg>
      <p:bgPr>
        <a:solidFill>
          <a:srgbClr val="009ADD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009AD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009AD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1458685" y="435434"/>
            <a:ext cx="9274627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15" name="Shape 515"/>
          <p:cNvSpPr>
            <a:spLocks noGrp="1"/>
          </p:cNvSpPr>
          <p:nvPr>
            <p:ph type="chart" idx="2"/>
          </p:nvPr>
        </p:nvSpPr>
        <p:spPr>
          <a:xfrm>
            <a:off x="729343" y="1467712"/>
            <a:ext cx="10733996" cy="471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040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 Chart Slide - Heavy Outline">
  <p:cSld name="1_Big Chart Slide - Heavy Outline">
    <p:bg>
      <p:bgPr>
        <a:solidFill>
          <a:srgbClr val="7030A0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/>
          <p:nvPr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1458685" y="435434"/>
            <a:ext cx="9274627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20" name="Shape 520"/>
          <p:cNvSpPr>
            <a:spLocks noGrp="1"/>
          </p:cNvSpPr>
          <p:nvPr>
            <p:ph type="chart" idx="2"/>
          </p:nvPr>
        </p:nvSpPr>
        <p:spPr>
          <a:xfrm>
            <a:off x="729343" y="1467712"/>
            <a:ext cx="10733996" cy="471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215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ig Chart Slide - Heavy Outline">
  <p:cSld name="3_Big Chart Slide - Heavy Outline">
    <p:bg>
      <p:bgPr>
        <a:solidFill>
          <a:srgbClr val="FFFF00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/>
          <p:nvPr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1458685" y="435434"/>
            <a:ext cx="9274627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Trebuchet MS"/>
              <a:buNone/>
              <a:defRPr sz="1800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25" name="Shape 525"/>
          <p:cNvSpPr>
            <a:spLocks noGrp="1"/>
          </p:cNvSpPr>
          <p:nvPr>
            <p:ph type="chart" idx="2"/>
          </p:nvPr>
        </p:nvSpPr>
        <p:spPr>
          <a:xfrm>
            <a:off x="729343" y="1467712"/>
            <a:ext cx="10733996" cy="471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280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ig Chart Slide - Heavy Outline">
  <p:cSld name="4_Big Chart Slide - Heavy Outline">
    <p:bg>
      <p:bgPr>
        <a:solidFill>
          <a:srgbClr val="EF752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EF75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Shape 528"/>
          <p:cNvSpPr/>
          <p:nvPr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EF752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1458685" y="435434"/>
            <a:ext cx="9274627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30" name="Shape 530"/>
          <p:cNvSpPr>
            <a:spLocks noGrp="1"/>
          </p:cNvSpPr>
          <p:nvPr>
            <p:ph type="chart" idx="2"/>
          </p:nvPr>
        </p:nvSpPr>
        <p:spPr>
          <a:xfrm>
            <a:off x="729343" y="1467712"/>
            <a:ext cx="10733996" cy="471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1511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Contact Slide">
  <p:cSld name="Closing Contact Slide">
    <p:bg>
      <p:bgPr>
        <a:solidFill>
          <a:srgbClr val="009ADD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009AD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912224" y="1960134"/>
            <a:ext cx="4818019" cy="43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4" name="Shape 534"/>
          <p:cNvSpPr txBox="1">
            <a:spLocks noGrp="1"/>
          </p:cNvSpPr>
          <p:nvPr>
            <p:ph type="body" idx="2"/>
          </p:nvPr>
        </p:nvSpPr>
        <p:spPr>
          <a:xfrm>
            <a:off x="6460672" y="1960134"/>
            <a:ext cx="4818016" cy="43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Shape 535"/>
          <p:cNvSpPr txBox="1"/>
          <p:nvPr/>
        </p:nvSpPr>
        <p:spPr>
          <a:xfrm>
            <a:off x="-1467394" y="163290"/>
            <a:ext cx="12551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6F"/>
              </a:buClr>
              <a:buSzPts val="1800"/>
              <a:buFont typeface="Arial"/>
              <a:buNone/>
            </a:pPr>
            <a:r>
              <a:rPr lang="en-US" sz="1350" b="0" i="0" u="none" strike="noStrike" cap="none" dirty="0">
                <a:solidFill>
                  <a:srgbClr val="5C666F"/>
                </a:solidFill>
                <a:latin typeface="Calibri"/>
                <a:ea typeface="Calibri"/>
                <a:cs typeface="Calibri"/>
                <a:sym typeface="Calibri"/>
              </a:rPr>
              <a:t>Edit slide master to place these icons.</a:t>
            </a:r>
            <a:endParaRPr sz="1050" dirty="0"/>
          </a:p>
        </p:txBody>
      </p:sp>
      <p:pic>
        <p:nvPicPr>
          <p:cNvPr id="536" name="Shape 5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65794" y="4232097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Shape 5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9985" y="1500865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78493" y="2867565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78493" y="3549831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73593" y="2184215"/>
            <a:ext cx="5461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/>
          <p:nvPr/>
        </p:nvSpPr>
        <p:spPr>
          <a:xfrm>
            <a:off x="912226" y="3322924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 txBox="1">
            <a:spLocks noGrp="1"/>
          </p:cNvSpPr>
          <p:nvPr>
            <p:ph type="body" idx="3"/>
          </p:nvPr>
        </p:nvSpPr>
        <p:spPr>
          <a:xfrm>
            <a:off x="1823357" y="3443752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912226" y="4003221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Shape 544"/>
          <p:cNvSpPr txBox="1">
            <a:spLocks noGrp="1"/>
          </p:cNvSpPr>
          <p:nvPr>
            <p:ph type="body" idx="4"/>
          </p:nvPr>
        </p:nvSpPr>
        <p:spPr>
          <a:xfrm>
            <a:off x="1823357" y="4124048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body" idx="5"/>
          </p:nvPr>
        </p:nvSpPr>
        <p:spPr>
          <a:xfrm>
            <a:off x="7345109" y="2763479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6433978" y="3322924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 txBox="1">
            <a:spLocks noGrp="1"/>
          </p:cNvSpPr>
          <p:nvPr>
            <p:ph type="body" idx="6"/>
          </p:nvPr>
        </p:nvSpPr>
        <p:spPr>
          <a:xfrm>
            <a:off x="7345109" y="3443752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6433978" y="4003221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body" idx="7"/>
          </p:nvPr>
        </p:nvSpPr>
        <p:spPr>
          <a:xfrm>
            <a:off x="7345109" y="4124048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6433978" y="4680058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Shape 551"/>
          <p:cNvSpPr txBox="1">
            <a:spLocks noGrp="1"/>
          </p:cNvSpPr>
          <p:nvPr>
            <p:ph type="body" idx="8"/>
          </p:nvPr>
        </p:nvSpPr>
        <p:spPr>
          <a:xfrm>
            <a:off x="7345109" y="4800885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6433978" y="5354091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/>
          <p:cNvSpPr txBox="1">
            <a:spLocks noGrp="1"/>
          </p:cNvSpPr>
          <p:nvPr>
            <p:ph type="body" idx="9"/>
          </p:nvPr>
        </p:nvSpPr>
        <p:spPr>
          <a:xfrm>
            <a:off x="7345109" y="5474918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4" name="Shape 5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1499" y="2640718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Shape 55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34158" y="2640718"/>
            <a:ext cx="5461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 txBox="1"/>
          <p:nvPr/>
        </p:nvSpPr>
        <p:spPr>
          <a:xfrm>
            <a:off x="253275" y="-600165"/>
            <a:ext cx="6879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6F"/>
              </a:buClr>
              <a:buSzPts val="1800"/>
              <a:buFont typeface="Arial"/>
              <a:buNone/>
            </a:pPr>
            <a:r>
              <a:rPr lang="en-US" sz="1350" b="0" i="0" u="none" strike="noStrike" cap="none" dirty="0">
                <a:solidFill>
                  <a:srgbClr val="5C666F"/>
                </a:solidFill>
                <a:latin typeface="Calibri"/>
                <a:ea typeface="Calibri"/>
                <a:cs typeface="Calibri"/>
                <a:sym typeface="Calibri"/>
              </a:rPr>
              <a:t>Delete any unnecessary social media placeholders in the slide master.</a:t>
            </a:r>
            <a:endParaRPr sz="1350" b="0" i="0" u="none" strike="noStrike" cap="none" dirty="0">
              <a:solidFill>
                <a:srgbClr val="5C66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 txBox="1"/>
          <p:nvPr/>
        </p:nvSpPr>
        <p:spPr>
          <a:xfrm>
            <a:off x="911499" y="670173"/>
            <a:ext cx="1002066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DD"/>
              </a:buClr>
              <a:buSzPts val="6000"/>
              <a:buFont typeface="Arial"/>
              <a:buNone/>
            </a:pPr>
            <a:r>
              <a:rPr lang="en-US" sz="4500" b="0" i="0" u="none" strike="noStrike" cap="none" dirty="0">
                <a:solidFill>
                  <a:srgbClr val="009ADD"/>
                </a:solidFill>
                <a:latin typeface="Arial"/>
                <a:ea typeface="Arial"/>
                <a:cs typeface="Arial"/>
                <a:sym typeface="Arial"/>
              </a:rPr>
              <a:t>Contact Info</a:t>
            </a:r>
            <a:endParaRPr sz="1050" dirty="0"/>
          </a:p>
        </p:txBody>
      </p:sp>
      <p:sp>
        <p:nvSpPr>
          <p:cNvPr id="558" name="Shape 558"/>
          <p:cNvSpPr txBox="1">
            <a:spLocks noGrp="1"/>
          </p:cNvSpPr>
          <p:nvPr>
            <p:ph type="body" idx="13"/>
          </p:nvPr>
        </p:nvSpPr>
        <p:spPr>
          <a:xfrm>
            <a:off x="1824037" y="2763838"/>
            <a:ext cx="390620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499" y="3330781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1499" y="4010714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158" y="3313154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2887" y="3993087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Shape 5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2887" y="4683513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2887" y="5360350"/>
            <a:ext cx="546100" cy="54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917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(ORIGINAL) Closing Contact Slide">
  <p:cSld name="(ORIGINAL) Closing Contact Slide">
    <p:bg>
      <p:bgPr>
        <a:solidFill>
          <a:srgbClr val="009ADD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lt1"/>
          </a:solidFill>
          <a:ln w="25400" cap="flat" cmpd="sng">
            <a:solidFill>
              <a:srgbClr val="009AD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912224" y="1960134"/>
            <a:ext cx="4818019" cy="43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2"/>
          </p:nvPr>
        </p:nvSpPr>
        <p:spPr>
          <a:xfrm>
            <a:off x="6460672" y="1960134"/>
            <a:ext cx="4818016" cy="43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9" name="Shape 569"/>
          <p:cNvSpPr txBox="1"/>
          <p:nvPr/>
        </p:nvSpPr>
        <p:spPr>
          <a:xfrm>
            <a:off x="-1467394" y="163290"/>
            <a:ext cx="12551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6F"/>
              </a:buClr>
              <a:buSzPts val="1800"/>
              <a:buFont typeface="Arial"/>
              <a:buNone/>
            </a:pPr>
            <a:r>
              <a:rPr lang="en-US" sz="1350" b="0" i="0" u="none" strike="noStrike" cap="none" dirty="0">
                <a:solidFill>
                  <a:srgbClr val="5C666F"/>
                </a:solidFill>
                <a:latin typeface="Calibri"/>
                <a:ea typeface="Calibri"/>
                <a:cs typeface="Calibri"/>
                <a:sym typeface="Calibri"/>
              </a:rPr>
              <a:t>Edit slide master to place these icons.</a:t>
            </a:r>
            <a:endParaRPr sz="1050" dirty="0"/>
          </a:p>
        </p:txBody>
      </p:sp>
      <p:pic>
        <p:nvPicPr>
          <p:cNvPr id="570" name="Shape 5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65794" y="4232097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9985" y="1500865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78493" y="2867565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78493" y="3549831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73593" y="2184215"/>
            <a:ext cx="5461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Shape 575"/>
          <p:cNvSpPr/>
          <p:nvPr/>
        </p:nvSpPr>
        <p:spPr>
          <a:xfrm>
            <a:off x="912226" y="3322924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Shape 576"/>
          <p:cNvSpPr txBox="1">
            <a:spLocks noGrp="1"/>
          </p:cNvSpPr>
          <p:nvPr>
            <p:ph type="body" idx="3"/>
          </p:nvPr>
        </p:nvSpPr>
        <p:spPr>
          <a:xfrm>
            <a:off x="1823357" y="3443752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912226" y="4003221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Shape 578"/>
          <p:cNvSpPr txBox="1">
            <a:spLocks noGrp="1"/>
          </p:cNvSpPr>
          <p:nvPr>
            <p:ph type="body" idx="4"/>
          </p:nvPr>
        </p:nvSpPr>
        <p:spPr>
          <a:xfrm>
            <a:off x="1823357" y="4124048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Shape 579"/>
          <p:cNvSpPr/>
          <p:nvPr/>
        </p:nvSpPr>
        <p:spPr>
          <a:xfrm>
            <a:off x="912226" y="4680058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Shape 580"/>
          <p:cNvSpPr txBox="1">
            <a:spLocks noGrp="1"/>
          </p:cNvSpPr>
          <p:nvPr>
            <p:ph type="body" idx="5"/>
          </p:nvPr>
        </p:nvSpPr>
        <p:spPr>
          <a:xfrm>
            <a:off x="1823357" y="4800885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912226" y="5354091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Shape 582"/>
          <p:cNvSpPr txBox="1">
            <a:spLocks noGrp="1"/>
          </p:cNvSpPr>
          <p:nvPr>
            <p:ph type="body" idx="6"/>
          </p:nvPr>
        </p:nvSpPr>
        <p:spPr>
          <a:xfrm>
            <a:off x="1823357" y="5474918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body" idx="7"/>
          </p:nvPr>
        </p:nvSpPr>
        <p:spPr>
          <a:xfrm>
            <a:off x="7345109" y="2763479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6433978" y="3322924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>
            <a:spLocks noGrp="1"/>
          </p:cNvSpPr>
          <p:nvPr>
            <p:ph type="body" idx="8"/>
          </p:nvPr>
        </p:nvSpPr>
        <p:spPr>
          <a:xfrm>
            <a:off x="7345109" y="3443752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6433978" y="4003221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Shape 587"/>
          <p:cNvSpPr txBox="1">
            <a:spLocks noGrp="1"/>
          </p:cNvSpPr>
          <p:nvPr>
            <p:ph type="body" idx="9"/>
          </p:nvPr>
        </p:nvSpPr>
        <p:spPr>
          <a:xfrm>
            <a:off x="7345109" y="4124048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6433978" y="4680058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 txBox="1">
            <a:spLocks noGrp="1"/>
          </p:cNvSpPr>
          <p:nvPr>
            <p:ph type="body" idx="13"/>
          </p:nvPr>
        </p:nvSpPr>
        <p:spPr>
          <a:xfrm>
            <a:off x="7345109" y="4800885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6433978" y="5354091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 txBox="1">
            <a:spLocks noGrp="1"/>
          </p:cNvSpPr>
          <p:nvPr>
            <p:ph type="body" idx="14"/>
          </p:nvPr>
        </p:nvSpPr>
        <p:spPr>
          <a:xfrm>
            <a:off x="7345109" y="5474918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912226" y="6026890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Shape 593"/>
          <p:cNvSpPr txBox="1">
            <a:spLocks noGrp="1"/>
          </p:cNvSpPr>
          <p:nvPr>
            <p:ph type="body" idx="15"/>
          </p:nvPr>
        </p:nvSpPr>
        <p:spPr>
          <a:xfrm>
            <a:off x="1823357" y="6147717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6433978" y="6026890"/>
            <a:ext cx="546463" cy="5464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body" idx="16"/>
          </p:nvPr>
        </p:nvSpPr>
        <p:spPr>
          <a:xfrm>
            <a:off x="7345109" y="6147717"/>
            <a:ext cx="390688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1499" y="2640718"/>
            <a:ext cx="5461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Shape 5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34158" y="2640718"/>
            <a:ext cx="5461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Shape 598"/>
          <p:cNvSpPr txBox="1"/>
          <p:nvPr/>
        </p:nvSpPr>
        <p:spPr>
          <a:xfrm>
            <a:off x="253275" y="-600165"/>
            <a:ext cx="6879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6F"/>
              </a:buClr>
              <a:buSzPts val="1800"/>
              <a:buFont typeface="Arial"/>
              <a:buNone/>
            </a:pPr>
            <a:r>
              <a:rPr lang="en-US" sz="1350" b="0" i="0" u="none" strike="noStrike" cap="none" dirty="0">
                <a:solidFill>
                  <a:srgbClr val="5C666F"/>
                </a:solidFill>
                <a:latin typeface="Calibri"/>
                <a:ea typeface="Calibri"/>
                <a:cs typeface="Calibri"/>
                <a:sym typeface="Calibri"/>
              </a:rPr>
              <a:t>Delete any unnecessary social media placeholders in the slide master.</a:t>
            </a:r>
            <a:endParaRPr sz="1350" b="0" i="0" u="none" strike="noStrike" cap="none" dirty="0">
              <a:solidFill>
                <a:srgbClr val="5C66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Shape 599"/>
          <p:cNvSpPr txBox="1"/>
          <p:nvPr/>
        </p:nvSpPr>
        <p:spPr>
          <a:xfrm>
            <a:off x="911499" y="670173"/>
            <a:ext cx="1002066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DD"/>
              </a:buClr>
              <a:buSzPts val="6000"/>
              <a:buFont typeface="Arial"/>
              <a:buNone/>
            </a:pPr>
            <a:r>
              <a:rPr lang="en-US" sz="4500" b="0" i="0" u="none" strike="noStrike" cap="none" dirty="0">
                <a:solidFill>
                  <a:srgbClr val="009ADD"/>
                </a:solidFill>
                <a:latin typeface="Arial"/>
                <a:ea typeface="Arial"/>
                <a:cs typeface="Arial"/>
                <a:sym typeface="Arial"/>
              </a:rPr>
              <a:t>Contact Info</a:t>
            </a:r>
            <a:endParaRPr sz="1050" dirty="0"/>
          </a:p>
        </p:txBody>
      </p:sp>
      <p:sp>
        <p:nvSpPr>
          <p:cNvPr id="600" name="Shape 600"/>
          <p:cNvSpPr txBox="1">
            <a:spLocks noGrp="1"/>
          </p:cNvSpPr>
          <p:nvPr>
            <p:ph type="body" idx="17"/>
          </p:nvPr>
        </p:nvSpPr>
        <p:spPr>
          <a:xfrm>
            <a:off x="1824037" y="2763838"/>
            <a:ext cx="390620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8692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losing Thank-You Slide">
  <p:cSld name="1_Closing Thank-You Slide">
    <p:bg>
      <p:bgPr>
        <a:solidFill>
          <a:schemeClr val="lt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Shape 60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59" y="6099840"/>
            <a:ext cx="1787071" cy="393761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1001489" y="613863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Shape 611"/>
          <p:cNvSpPr txBox="1"/>
          <p:nvPr/>
        </p:nvSpPr>
        <p:spPr>
          <a:xfrm>
            <a:off x="912226" y="1759585"/>
            <a:ext cx="1036537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0"/>
              <a:buFont typeface="Arial"/>
              <a:buNone/>
            </a:pPr>
            <a:r>
              <a:rPr lang="en-US" sz="825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  <a:endParaRPr sz="825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Shape 612"/>
          <p:cNvSpPr txBox="1">
            <a:spLocks noGrp="1"/>
          </p:cNvSpPr>
          <p:nvPr>
            <p:ph type="body" idx="2"/>
          </p:nvPr>
        </p:nvSpPr>
        <p:spPr>
          <a:xfrm>
            <a:off x="1001488" y="5724972"/>
            <a:ext cx="5203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86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 Slide A">
  <p:cSld name="2_Cover Slide A">
    <p:bg>
      <p:bgPr>
        <a:solidFill>
          <a:srgbClr val="00B05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822960" y="6176967"/>
            <a:ext cx="10530840" cy="681037"/>
          </a:xfrm>
          <a:prstGeom prst="round2SameRect">
            <a:avLst>
              <a:gd name="adj1" fmla="val 18558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1674" y="6307401"/>
            <a:ext cx="1787071" cy="41407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001715" y="635635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914401" y="1759585"/>
            <a:ext cx="10363200" cy="312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Arial"/>
              <a:buNone/>
              <a:defRPr sz="82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body" idx="2"/>
          </p:nvPr>
        </p:nvSpPr>
        <p:spPr>
          <a:xfrm>
            <a:off x="914401" y="903518"/>
            <a:ext cx="10363200" cy="49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490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losing Thank-You Slide">
  <p:cSld name="2_Closing Thank-You Slide"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Shape 6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59" y="6099840"/>
            <a:ext cx="1787071" cy="393761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1001489" y="613863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7" name="Shape 617"/>
          <p:cNvSpPr txBox="1"/>
          <p:nvPr/>
        </p:nvSpPr>
        <p:spPr>
          <a:xfrm>
            <a:off x="912226" y="1759585"/>
            <a:ext cx="1036537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0"/>
              <a:buFont typeface="Arial"/>
              <a:buNone/>
            </a:pPr>
            <a:r>
              <a:rPr lang="en-US" sz="825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  <a:endParaRPr sz="825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 txBox="1">
            <a:spLocks noGrp="1"/>
          </p:cNvSpPr>
          <p:nvPr>
            <p:ph type="body" idx="2"/>
          </p:nvPr>
        </p:nvSpPr>
        <p:spPr>
          <a:xfrm>
            <a:off x="1001488" y="5724972"/>
            <a:ext cx="5203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2247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losing Thank-You Slide">
  <p:cSld name="3_Closing Thank-You Slide"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Shape 6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59" y="6099840"/>
            <a:ext cx="1787071" cy="393761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1001489" y="613863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Shape 623"/>
          <p:cNvSpPr txBox="1"/>
          <p:nvPr/>
        </p:nvSpPr>
        <p:spPr>
          <a:xfrm>
            <a:off x="912226" y="1759585"/>
            <a:ext cx="1036537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76F"/>
              </a:buClr>
              <a:buSzPts val="11000"/>
              <a:buFont typeface="Arial"/>
              <a:buNone/>
            </a:pPr>
            <a:r>
              <a:rPr lang="en-US" sz="8250" b="1" i="0" u="none" strike="noStrike" cap="none" dirty="0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  <a:endParaRPr sz="8250" b="0" i="0" u="none" strike="noStrike" cap="none" dirty="0">
              <a:solidFill>
                <a:srgbClr val="5D67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Shape 624"/>
          <p:cNvSpPr txBox="1">
            <a:spLocks noGrp="1"/>
          </p:cNvSpPr>
          <p:nvPr>
            <p:ph type="body" idx="2"/>
          </p:nvPr>
        </p:nvSpPr>
        <p:spPr>
          <a:xfrm>
            <a:off x="1001488" y="5724972"/>
            <a:ext cx="5203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597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losing Thank-You Slide">
  <p:cSld name="4_Closing Thank-You Slide">
    <p:bg>
      <p:bgPr>
        <a:solidFill>
          <a:schemeClr val="lt1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EF752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59" y="6099840"/>
            <a:ext cx="1787071" cy="39376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1001489" y="613863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9" name="Shape 629"/>
          <p:cNvSpPr txBox="1"/>
          <p:nvPr/>
        </p:nvSpPr>
        <p:spPr>
          <a:xfrm>
            <a:off x="912226" y="1759585"/>
            <a:ext cx="1036537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0"/>
              <a:buFont typeface="Arial"/>
              <a:buNone/>
            </a:pPr>
            <a:r>
              <a:rPr lang="en-US" sz="825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  <a:endParaRPr sz="825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Shape 630"/>
          <p:cNvSpPr txBox="1">
            <a:spLocks noGrp="1"/>
          </p:cNvSpPr>
          <p:nvPr>
            <p:ph type="body" idx="2"/>
          </p:nvPr>
        </p:nvSpPr>
        <p:spPr>
          <a:xfrm>
            <a:off x="1001488" y="5724972"/>
            <a:ext cx="5203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565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mple Data Slide">
  <p:cSld name="6_Simple Data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943603" y="731523"/>
            <a:ext cx="5519055" cy="46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Trebuchet MS"/>
              <a:buNone/>
              <a:defRPr sz="10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29343" y="731523"/>
            <a:ext cx="3755572" cy="1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3375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605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0800000">
            <a:off x="0" y="-1"/>
            <a:ext cx="6106885" cy="68580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836231" y="731523"/>
            <a:ext cx="4648199" cy="539495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16876" y="1097282"/>
            <a:ext cx="3894907" cy="4663437"/>
          </a:xfrm>
        </p:spPr>
        <p:txBody>
          <a:bodyPr anchor="ctr" anchorCtr="0">
            <a:noAutofit/>
          </a:bodyPr>
          <a:lstStyle>
            <a:lvl1pPr algn="ctr">
              <a:defRPr sz="5400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ADD BIG POINT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751117" y="731523"/>
            <a:ext cx="4626427" cy="5394957"/>
          </a:xfrm>
          <a:prstGeom prst="roundRect">
            <a:avLst>
              <a:gd name="adj" fmla="val 3255"/>
            </a:avLst>
          </a:prstGeom>
          <a:noFill/>
          <a:ln>
            <a:solidFill>
              <a:srgbClr val="D0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50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4/29/2020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C4D0-9C53-46C1-AE83-B786DCA726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16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A">
    <p:bg>
      <p:bgPr>
        <a:solidFill>
          <a:srgbClr val="00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822960" y="6176967"/>
            <a:ext cx="10530840" cy="681037"/>
          </a:xfrm>
          <a:prstGeom prst="round2SameRect">
            <a:avLst>
              <a:gd name="adj1" fmla="val 1855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674" y="6307401"/>
            <a:ext cx="1787071" cy="4140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715" y="635635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rgbClr val="5D676F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759585"/>
            <a:ext cx="10363200" cy="3124198"/>
          </a:xfrm>
        </p:spPr>
        <p:txBody>
          <a:bodyPr>
            <a:noAutofit/>
          </a:bodyPr>
          <a:lstStyle>
            <a:lvl1pPr>
              <a:defRPr sz="825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1" y="903518"/>
            <a:ext cx="10363200" cy="490311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287253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 A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822960" y="6176967"/>
            <a:ext cx="10530840" cy="681037"/>
          </a:xfrm>
          <a:prstGeom prst="round2SameRect">
            <a:avLst>
              <a:gd name="adj1" fmla="val 1855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674" y="6307401"/>
            <a:ext cx="1787071" cy="4140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715" y="635635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rgbClr val="5D676F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759585"/>
            <a:ext cx="10363200" cy="3124198"/>
          </a:xfrm>
        </p:spPr>
        <p:txBody>
          <a:bodyPr>
            <a:noAutofit/>
          </a:bodyPr>
          <a:lstStyle>
            <a:lvl1pPr>
              <a:defRPr sz="825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1" y="903518"/>
            <a:ext cx="10363200" cy="490311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452002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Slide A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822960" y="6176967"/>
            <a:ext cx="10530840" cy="681037"/>
          </a:xfrm>
          <a:prstGeom prst="round2SameRect">
            <a:avLst>
              <a:gd name="adj1" fmla="val 1855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674" y="6307401"/>
            <a:ext cx="1787071" cy="4140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715" y="635635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rgbClr val="5D676F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759585"/>
            <a:ext cx="10363200" cy="3124198"/>
          </a:xfrm>
        </p:spPr>
        <p:txBody>
          <a:bodyPr>
            <a:noAutofit/>
          </a:bodyPr>
          <a:lstStyle>
            <a:lvl1pPr>
              <a:defRPr sz="825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1" y="903518"/>
            <a:ext cx="10363200" cy="490311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576213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 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822960" y="6176967"/>
            <a:ext cx="10530840" cy="681037"/>
          </a:xfrm>
          <a:prstGeom prst="round2SameRect">
            <a:avLst>
              <a:gd name="adj1" fmla="val 1855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674" y="6307401"/>
            <a:ext cx="1787071" cy="4140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715" y="635635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rgbClr val="5D676F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759585"/>
            <a:ext cx="10363200" cy="3124198"/>
          </a:xfrm>
        </p:spPr>
        <p:txBody>
          <a:bodyPr>
            <a:noAutofit/>
          </a:bodyPr>
          <a:lstStyle>
            <a:lvl1pPr>
              <a:defRPr sz="8250" b="0" i="0">
                <a:solidFill>
                  <a:schemeClr val="tx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1" y="903518"/>
            <a:ext cx="10363200" cy="490311"/>
          </a:xfrm>
        </p:spPr>
        <p:txBody>
          <a:bodyPr/>
          <a:lstStyle>
            <a:lvl1pPr marL="0" indent="0">
              <a:buNone/>
              <a:defRPr b="1" i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88685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ver Slide A">
  <p:cSld name="3_Cover Slide A">
    <p:bg>
      <p:bgPr>
        <a:solidFill>
          <a:srgbClr val="FFFF00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822960" y="6176967"/>
            <a:ext cx="10530840" cy="681037"/>
          </a:xfrm>
          <a:prstGeom prst="round2SameRect">
            <a:avLst>
              <a:gd name="adj1" fmla="val 18558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1674" y="6307401"/>
            <a:ext cx="1787071" cy="41407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1001715" y="635635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914401" y="1759585"/>
            <a:ext cx="10363200" cy="312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None/>
              <a:defRPr sz="8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body" idx="2"/>
          </p:nvPr>
        </p:nvSpPr>
        <p:spPr>
          <a:xfrm>
            <a:off x="914401" y="903518"/>
            <a:ext cx="10363200" cy="49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388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822960" y="6176967"/>
            <a:ext cx="10530840" cy="681037"/>
          </a:xfrm>
          <a:prstGeom prst="round2SameRect">
            <a:avLst>
              <a:gd name="adj1" fmla="val 1855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674" y="6307401"/>
            <a:ext cx="1787071" cy="4140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715" y="635635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rgbClr val="5D676F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759585"/>
            <a:ext cx="10363200" cy="3124198"/>
          </a:xfrm>
        </p:spPr>
        <p:txBody>
          <a:bodyPr>
            <a:noAutofit/>
          </a:bodyPr>
          <a:lstStyle>
            <a:lvl1pPr>
              <a:defRPr sz="825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1" y="903518"/>
            <a:ext cx="10363200" cy="490311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84822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00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26" y="1759585"/>
            <a:ext cx="10365377" cy="3124198"/>
          </a:xfrm>
        </p:spPr>
        <p:txBody>
          <a:bodyPr>
            <a:noAutofit/>
          </a:bodyPr>
          <a:lstStyle>
            <a:lvl1pPr>
              <a:defRPr sz="825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2226" y="903518"/>
            <a:ext cx="10365377" cy="490311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subtitle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559" y="6099840"/>
            <a:ext cx="1787071" cy="39376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489" y="613863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93111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26" y="1759585"/>
            <a:ext cx="10365377" cy="3124198"/>
          </a:xfrm>
        </p:spPr>
        <p:txBody>
          <a:bodyPr>
            <a:noAutofit/>
          </a:bodyPr>
          <a:lstStyle>
            <a:lvl1pPr>
              <a:defRPr sz="825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2226" y="903518"/>
            <a:ext cx="10365377" cy="490311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subtitle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559" y="6099840"/>
            <a:ext cx="1787071" cy="39376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489" y="613863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226662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240" y="14845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26" y="1759585"/>
            <a:ext cx="10365377" cy="3124198"/>
          </a:xfrm>
        </p:spPr>
        <p:txBody>
          <a:bodyPr>
            <a:noAutofit/>
          </a:bodyPr>
          <a:lstStyle>
            <a:lvl1pPr>
              <a:defRPr sz="825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2226" y="903518"/>
            <a:ext cx="10365377" cy="490311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/>
              <a:t>Master subtitle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559" y="6099840"/>
            <a:ext cx="1787071" cy="39376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489" y="613863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510758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26" y="1759585"/>
            <a:ext cx="10365377" cy="3124198"/>
          </a:xfrm>
        </p:spPr>
        <p:txBody>
          <a:bodyPr>
            <a:noAutofit/>
          </a:bodyPr>
          <a:lstStyle>
            <a:lvl1pPr>
              <a:defRPr sz="8250" b="0" i="0">
                <a:solidFill>
                  <a:srgbClr val="5D676F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2226" y="903518"/>
            <a:ext cx="10365377" cy="490311"/>
          </a:xfrm>
        </p:spPr>
        <p:txBody>
          <a:bodyPr/>
          <a:lstStyle>
            <a:lvl1pPr marL="0" indent="0">
              <a:buNone/>
              <a:defRPr b="1" i="1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559" y="6099840"/>
            <a:ext cx="1787071" cy="39376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489" y="613863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rgbClr val="5D676F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969840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 rot="10800000">
            <a:off x="729341" y="-3"/>
            <a:ext cx="10733315" cy="4288967"/>
          </a:xfrm>
          <a:prstGeom prst="round2SameRect">
            <a:avLst>
              <a:gd name="adj1" fmla="val 3023"/>
              <a:gd name="adj2" fmla="val 0"/>
            </a:avLst>
          </a:prstGeom>
          <a:solidFill>
            <a:srgbClr val="00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1097277"/>
            <a:ext cx="9274627" cy="2460168"/>
          </a:xfrm>
        </p:spPr>
        <p:txBody>
          <a:bodyPr>
            <a:noAutofit/>
          </a:bodyPr>
          <a:lstStyle>
            <a:lvl1pPr algn="ctr">
              <a:defRPr sz="450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80607" y="5020489"/>
            <a:ext cx="9000308" cy="110599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2579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 rot="10800000">
            <a:off x="729341" y="-3"/>
            <a:ext cx="10733315" cy="4288967"/>
          </a:xfrm>
          <a:prstGeom prst="round2SameRect">
            <a:avLst>
              <a:gd name="adj1" fmla="val 3023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1097277"/>
            <a:ext cx="9274627" cy="2460168"/>
          </a:xfrm>
        </p:spPr>
        <p:txBody>
          <a:bodyPr>
            <a:noAutofit/>
          </a:bodyPr>
          <a:lstStyle>
            <a:lvl1pPr algn="ctr">
              <a:defRPr sz="450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80607" y="5020489"/>
            <a:ext cx="9000308" cy="110599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94433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 rot="10800000">
            <a:off x="729341" y="-3"/>
            <a:ext cx="10733315" cy="4288967"/>
          </a:xfrm>
          <a:prstGeom prst="round2SameRect">
            <a:avLst>
              <a:gd name="adj1" fmla="val 3023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1097277"/>
            <a:ext cx="9274627" cy="2460168"/>
          </a:xfrm>
        </p:spPr>
        <p:txBody>
          <a:bodyPr>
            <a:noAutofit/>
          </a:bodyPr>
          <a:lstStyle>
            <a:lvl1pPr algn="ctr">
              <a:defRPr sz="450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80607" y="5020489"/>
            <a:ext cx="9000308" cy="110599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0573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 rot="10800000">
            <a:off x="729341" y="-3"/>
            <a:ext cx="10733315" cy="4288967"/>
          </a:xfrm>
          <a:prstGeom prst="round2SameRect">
            <a:avLst>
              <a:gd name="adj1" fmla="val 3023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1097277"/>
            <a:ext cx="9274627" cy="2460168"/>
          </a:xfrm>
        </p:spPr>
        <p:txBody>
          <a:bodyPr>
            <a:noAutofit/>
          </a:bodyPr>
          <a:lstStyle>
            <a:lvl1pPr algn="ctr">
              <a:defRPr sz="4500" b="0" i="0">
                <a:solidFill>
                  <a:srgbClr val="5D676F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80607" y="5020489"/>
            <a:ext cx="9000308" cy="110599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33397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 rot="10800000">
            <a:off x="729341" y="-3"/>
            <a:ext cx="10733315" cy="4288967"/>
          </a:xfrm>
          <a:prstGeom prst="round2SameRect">
            <a:avLst>
              <a:gd name="adj1" fmla="val 3023"/>
              <a:gd name="adj2" fmla="val 0"/>
            </a:avLst>
          </a:prstGeom>
          <a:solidFill>
            <a:srgbClr val="EF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1097277"/>
            <a:ext cx="9274627" cy="2460168"/>
          </a:xfrm>
        </p:spPr>
        <p:txBody>
          <a:bodyPr>
            <a:noAutofit/>
          </a:bodyPr>
          <a:lstStyle>
            <a:lvl1pPr algn="ctr">
              <a:defRPr sz="450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80607" y="5020489"/>
            <a:ext cx="9000308" cy="110599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49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ver Slide A">
  <p:cSld name="4_Cover Slide A">
    <p:bg>
      <p:bgPr>
        <a:solidFill>
          <a:schemeClr val="accent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822960" y="6176967"/>
            <a:ext cx="10530840" cy="681037"/>
          </a:xfrm>
          <a:prstGeom prst="round2SameRect">
            <a:avLst>
              <a:gd name="adj1" fmla="val 18558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1674" y="6307401"/>
            <a:ext cx="1787071" cy="414077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001715" y="635635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914401" y="1759585"/>
            <a:ext cx="10363200" cy="312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Arial"/>
              <a:buNone/>
              <a:defRPr sz="82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body" idx="2"/>
          </p:nvPr>
        </p:nvSpPr>
        <p:spPr>
          <a:xfrm>
            <a:off x="914401" y="903518"/>
            <a:ext cx="10363200" cy="49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208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e Title Slide">
    <p:bg>
      <p:bgPr>
        <a:solidFill>
          <a:srgbClr val="00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00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2226" y="1097278"/>
            <a:ext cx="10365377" cy="1524000"/>
          </a:xfrm>
        </p:spPr>
        <p:txBody>
          <a:bodyPr>
            <a:noAutofit/>
          </a:bodyPr>
          <a:lstStyle>
            <a:lvl1pPr algn="l">
              <a:defRPr sz="4500" b="0" i="0" baseline="0">
                <a:solidFill>
                  <a:srgbClr val="009ADD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2226" y="3555274"/>
            <a:ext cx="10365377" cy="257120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0276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ernate 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2226" y="1097278"/>
            <a:ext cx="10365377" cy="1524000"/>
          </a:xfrm>
        </p:spPr>
        <p:txBody>
          <a:bodyPr>
            <a:noAutofit/>
          </a:bodyPr>
          <a:lstStyle>
            <a:lvl1pPr algn="l">
              <a:defRPr sz="4500" b="0" i="0" baseline="0">
                <a:solidFill>
                  <a:srgbClr val="7030A0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2226" y="3555274"/>
            <a:ext cx="10365377" cy="257120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3128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ternate Title Slide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2226" y="1097278"/>
            <a:ext cx="10365377" cy="1524000"/>
          </a:xfrm>
        </p:spPr>
        <p:txBody>
          <a:bodyPr>
            <a:noAutofit/>
          </a:bodyPr>
          <a:lstStyle>
            <a:lvl1pPr algn="l">
              <a:defRPr sz="4500" b="0" i="0" baseline="0">
                <a:solidFill>
                  <a:srgbClr val="00B050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2226" y="3555274"/>
            <a:ext cx="10365377" cy="257120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2413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ternate Title Slid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2226" y="1097278"/>
            <a:ext cx="10365377" cy="1524000"/>
          </a:xfrm>
        </p:spPr>
        <p:txBody>
          <a:bodyPr>
            <a:noAutofit/>
          </a:bodyPr>
          <a:lstStyle>
            <a:lvl1pPr algn="l">
              <a:defRPr sz="4500" b="0" i="0" baseline="0">
                <a:solidFill>
                  <a:srgbClr val="5D676F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2226" y="3555274"/>
            <a:ext cx="10365377" cy="257120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88094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mple 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9343" y="3054530"/>
            <a:ext cx="3755572" cy="233824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3" name="Round Single Corner Rectangle 2"/>
          <p:cNvSpPr/>
          <p:nvPr userDrawn="1"/>
        </p:nvSpPr>
        <p:spPr>
          <a:xfrm rot="10800000">
            <a:off x="5214259" y="-1"/>
            <a:ext cx="6977741" cy="6128656"/>
          </a:xfrm>
          <a:prstGeom prst="round1Rect">
            <a:avLst>
              <a:gd name="adj" fmla="val 2457"/>
            </a:avLst>
          </a:prstGeom>
          <a:solidFill>
            <a:srgbClr val="00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3" y="731523"/>
            <a:ext cx="5519055" cy="4661257"/>
          </a:xfrm>
        </p:spPr>
        <p:txBody>
          <a:bodyPr anchor="ctr" anchorCtr="0">
            <a:noAutofit/>
          </a:bodyPr>
          <a:lstStyle>
            <a:lvl1pPr algn="ctr">
              <a:defRPr sz="1050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00.0%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9343" y="731523"/>
            <a:ext cx="3755572" cy="1957251"/>
          </a:xfrm>
        </p:spPr>
        <p:txBody>
          <a:bodyPr>
            <a:noAutofit/>
          </a:bodyPr>
          <a:lstStyle>
            <a:lvl1pPr marL="0" indent="0" algn="l">
              <a:buNone/>
              <a:defRPr sz="3375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header info text</a:t>
            </a:r>
          </a:p>
        </p:txBody>
      </p:sp>
    </p:spTree>
    <p:extLst>
      <p:ext uri="{BB962C8B-B14F-4D97-AF65-F5344CB8AC3E}">
        <p14:creationId xmlns:p14="http://schemas.microsoft.com/office/powerpoint/2010/main" val="2288856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mple 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9343" y="3054530"/>
            <a:ext cx="3755572" cy="233824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3" name="Round Single Corner Rectangle 2"/>
          <p:cNvSpPr/>
          <p:nvPr userDrawn="1"/>
        </p:nvSpPr>
        <p:spPr>
          <a:xfrm rot="10800000">
            <a:off x="5214259" y="-1"/>
            <a:ext cx="6977741" cy="6128656"/>
          </a:xfrm>
          <a:prstGeom prst="round1Rect">
            <a:avLst>
              <a:gd name="adj" fmla="val 24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3" y="731523"/>
            <a:ext cx="5519055" cy="4661257"/>
          </a:xfrm>
        </p:spPr>
        <p:txBody>
          <a:bodyPr anchor="ctr" anchorCtr="0">
            <a:noAutofit/>
          </a:bodyPr>
          <a:lstStyle>
            <a:lvl1pPr algn="ctr">
              <a:defRPr sz="1050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00.0%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9343" y="731523"/>
            <a:ext cx="3755572" cy="1957251"/>
          </a:xfrm>
        </p:spPr>
        <p:txBody>
          <a:bodyPr>
            <a:noAutofit/>
          </a:bodyPr>
          <a:lstStyle>
            <a:lvl1pPr marL="0" indent="0" algn="l">
              <a:buNone/>
              <a:defRPr sz="3375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header info text</a:t>
            </a:r>
          </a:p>
        </p:txBody>
      </p:sp>
    </p:spTree>
    <p:extLst>
      <p:ext uri="{BB962C8B-B14F-4D97-AF65-F5344CB8AC3E}">
        <p14:creationId xmlns:p14="http://schemas.microsoft.com/office/powerpoint/2010/main" val="642181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mple 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9343" y="3054530"/>
            <a:ext cx="3755572" cy="233824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3" name="Round Single Corner Rectangle 2"/>
          <p:cNvSpPr/>
          <p:nvPr userDrawn="1"/>
        </p:nvSpPr>
        <p:spPr>
          <a:xfrm rot="10800000">
            <a:off x="5214259" y="-1"/>
            <a:ext cx="6977741" cy="6128656"/>
          </a:xfrm>
          <a:prstGeom prst="round1Rect">
            <a:avLst>
              <a:gd name="adj" fmla="val 245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3" y="731523"/>
            <a:ext cx="5519055" cy="4661257"/>
          </a:xfrm>
        </p:spPr>
        <p:txBody>
          <a:bodyPr anchor="ctr" anchorCtr="0">
            <a:noAutofit/>
          </a:bodyPr>
          <a:lstStyle>
            <a:lvl1pPr algn="ctr">
              <a:defRPr sz="1050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00.0%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9343" y="731523"/>
            <a:ext cx="3755572" cy="1957251"/>
          </a:xfrm>
        </p:spPr>
        <p:txBody>
          <a:bodyPr>
            <a:noAutofit/>
          </a:bodyPr>
          <a:lstStyle>
            <a:lvl1pPr marL="0" indent="0" algn="l">
              <a:buNone/>
              <a:defRPr sz="3375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header info text</a:t>
            </a:r>
          </a:p>
        </p:txBody>
      </p:sp>
    </p:spTree>
    <p:extLst>
      <p:ext uri="{BB962C8B-B14F-4D97-AF65-F5344CB8AC3E}">
        <p14:creationId xmlns:p14="http://schemas.microsoft.com/office/powerpoint/2010/main" val="97144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mple 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9343" y="3054530"/>
            <a:ext cx="3755572" cy="233824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3" name="Round Single Corner Rectangle 2"/>
          <p:cNvSpPr/>
          <p:nvPr userDrawn="1"/>
        </p:nvSpPr>
        <p:spPr>
          <a:xfrm rot="10800000">
            <a:off x="5214259" y="-1"/>
            <a:ext cx="6977741" cy="6128656"/>
          </a:xfrm>
          <a:prstGeom prst="round1Rect">
            <a:avLst>
              <a:gd name="adj" fmla="val 24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3" y="731523"/>
            <a:ext cx="5519055" cy="4661257"/>
          </a:xfrm>
        </p:spPr>
        <p:txBody>
          <a:bodyPr anchor="ctr" anchorCtr="0">
            <a:noAutofit/>
          </a:bodyPr>
          <a:lstStyle>
            <a:lvl1pPr algn="ctr">
              <a:defRPr sz="10500" b="0" i="0">
                <a:solidFill>
                  <a:srgbClr val="5D676F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00.0%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9343" y="731523"/>
            <a:ext cx="3755572" cy="1957251"/>
          </a:xfrm>
        </p:spPr>
        <p:txBody>
          <a:bodyPr>
            <a:noAutofit/>
          </a:bodyPr>
          <a:lstStyle>
            <a:lvl1pPr marL="0" indent="0" algn="l">
              <a:buNone/>
              <a:defRPr sz="3375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header info text</a:t>
            </a:r>
          </a:p>
        </p:txBody>
      </p:sp>
    </p:spTree>
    <p:extLst>
      <p:ext uri="{BB962C8B-B14F-4D97-AF65-F5344CB8AC3E}">
        <p14:creationId xmlns:p14="http://schemas.microsoft.com/office/powerpoint/2010/main" val="5515797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mple 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9343" y="3054530"/>
            <a:ext cx="3755572" cy="233824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3" name="Round Single Corner Rectangle 2"/>
          <p:cNvSpPr/>
          <p:nvPr userDrawn="1"/>
        </p:nvSpPr>
        <p:spPr>
          <a:xfrm rot="10800000">
            <a:off x="5214259" y="-1"/>
            <a:ext cx="6977741" cy="6128656"/>
          </a:xfrm>
          <a:prstGeom prst="round1Rect">
            <a:avLst>
              <a:gd name="adj" fmla="val 2457"/>
            </a:avLst>
          </a:prstGeom>
          <a:solidFill>
            <a:srgbClr val="EF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3" y="731523"/>
            <a:ext cx="5519055" cy="4661257"/>
          </a:xfrm>
        </p:spPr>
        <p:txBody>
          <a:bodyPr anchor="ctr" anchorCtr="0">
            <a:noAutofit/>
          </a:bodyPr>
          <a:lstStyle>
            <a:lvl1pPr algn="ctr">
              <a:defRPr sz="1050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00.0%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9343" y="731523"/>
            <a:ext cx="3755572" cy="1957251"/>
          </a:xfrm>
        </p:spPr>
        <p:txBody>
          <a:bodyPr>
            <a:noAutofit/>
          </a:bodyPr>
          <a:lstStyle>
            <a:lvl1pPr marL="0" indent="0" algn="l">
              <a:buNone/>
              <a:defRPr sz="3375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header info text</a:t>
            </a:r>
          </a:p>
        </p:txBody>
      </p:sp>
    </p:spTree>
    <p:extLst>
      <p:ext uri="{BB962C8B-B14F-4D97-AF65-F5344CB8AC3E}">
        <p14:creationId xmlns:p14="http://schemas.microsoft.com/office/powerpoint/2010/main" val="2471679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25344" y="4421777"/>
            <a:ext cx="4637315" cy="170687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825348" y="751116"/>
            <a:ext cx="5366657" cy="2939145"/>
          </a:xfrm>
          <a:custGeom>
            <a:avLst/>
            <a:gdLst>
              <a:gd name="connsiteX0" fmla="*/ 110189 w 5366657"/>
              <a:gd name="connsiteY0" fmla="*/ 0 h 2939145"/>
              <a:gd name="connsiteX1" fmla="*/ 5366657 w 5366657"/>
              <a:gd name="connsiteY1" fmla="*/ 0 h 2939145"/>
              <a:gd name="connsiteX2" fmla="*/ 5366657 w 5366657"/>
              <a:gd name="connsiteY2" fmla="*/ 2939145 h 2939145"/>
              <a:gd name="connsiteX3" fmla="*/ 110189 w 5366657"/>
              <a:gd name="connsiteY3" fmla="*/ 2939145 h 2939145"/>
              <a:gd name="connsiteX4" fmla="*/ 0 w 5366657"/>
              <a:gd name="connsiteY4" fmla="*/ 2828956 h 2939145"/>
              <a:gd name="connsiteX5" fmla="*/ 0 w 5366657"/>
              <a:gd name="connsiteY5" fmla="*/ 110189 h 2939145"/>
              <a:gd name="connsiteX6" fmla="*/ 110189 w 5366657"/>
              <a:gd name="connsiteY6" fmla="*/ 0 h 29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6657" h="2939145">
                <a:moveTo>
                  <a:pt x="110189" y="0"/>
                </a:moveTo>
                <a:lnTo>
                  <a:pt x="5366657" y="0"/>
                </a:lnTo>
                <a:lnTo>
                  <a:pt x="5366657" y="2939145"/>
                </a:lnTo>
                <a:lnTo>
                  <a:pt x="110189" y="2939145"/>
                </a:lnTo>
                <a:cubicBezTo>
                  <a:pt x="49333" y="2939145"/>
                  <a:pt x="0" y="2889812"/>
                  <a:pt x="0" y="2828956"/>
                </a:cubicBezTo>
                <a:lnTo>
                  <a:pt x="0" y="110189"/>
                </a:lnTo>
                <a:cubicBezTo>
                  <a:pt x="0" y="49333"/>
                  <a:pt x="49333" y="0"/>
                  <a:pt x="1101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29345" y="729338"/>
            <a:ext cx="5377543" cy="5397138"/>
          </a:xfrm>
          <a:prstGeom prst="roundRect">
            <a:avLst>
              <a:gd name="adj" fmla="val 2295"/>
            </a:avLst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4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 B">
  <p:cSld name="1_Cover Slide B"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912226" y="1759585"/>
            <a:ext cx="10365377" cy="312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Arial"/>
              <a:buNone/>
              <a:defRPr sz="82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912226" y="903518"/>
            <a:ext cx="10365377" cy="49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59" y="6099840"/>
            <a:ext cx="1787071" cy="39376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>
            <a:spLocks noGrp="1"/>
          </p:cNvSpPr>
          <p:nvPr>
            <p:ph type="body" idx="2"/>
          </p:nvPr>
        </p:nvSpPr>
        <p:spPr>
          <a:xfrm>
            <a:off x="1001489" y="613863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3773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d Picture 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" y="128591"/>
            <a:ext cx="11887200" cy="6600825"/>
          </a:xfrm>
          <a:prstGeom prst="roundRect">
            <a:avLst>
              <a:gd name="adj" fmla="val 2649"/>
            </a:avLst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picture then adjust transparency to between 75% and 85%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665290" y="1540669"/>
            <a:ext cx="8861425" cy="37766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979235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Picture 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" y="128591"/>
            <a:ext cx="11887200" cy="6600825"/>
          </a:xfrm>
          <a:prstGeom prst="roundRect">
            <a:avLst>
              <a:gd name="adj" fmla="val 2649"/>
            </a:avLst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image. Select a dark photo.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3467" y="3548742"/>
            <a:ext cx="8985068" cy="1513120"/>
          </a:xfrm>
        </p:spPr>
        <p:txBody>
          <a:bodyPr>
            <a:noAutofit/>
          </a:bodyPr>
          <a:lstStyle>
            <a:lvl1pPr algn="ctr">
              <a:defRPr sz="3375" b="0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095532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Picture 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" y="128591"/>
            <a:ext cx="11887200" cy="6600825"/>
          </a:xfrm>
          <a:prstGeom prst="roundRect">
            <a:avLst>
              <a:gd name="adj" fmla="val 2649"/>
            </a:avLst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image. Select a bright photo.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03467" y="3548742"/>
            <a:ext cx="8985068" cy="1513120"/>
          </a:xfrm>
        </p:spPr>
        <p:txBody>
          <a:bodyPr>
            <a:noAutofit/>
          </a:bodyPr>
          <a:lstStyle>
            <a:lvl1pPr algn="ctr">
              <a:defRPr sz="3375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8606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9346" y="2403571"/>
            <a:ext cx="4648199" cy="3722909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9346" y="731524"/>
            <a:ext cx="4648199" cy="1306287"/>
          </a:xfrm>
        </p:spPr>
        <p:txBody>
          <a:bodyPr>
            <a:noAutofit/>
          </a:bodyPr>
          <a:lstStyle>
            <a:lvl1pPr marL="0" indent="0" algn="l">
              <a:buNone/>
              <a:defRPr sz="3375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header info text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106885" y="0"/>
            <a:ext cx="6085115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913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0800000">
            <a:off x="-1" y="-1"/>
            <a:ext cx="6106885" cy="6858001"/>
          </a:xfrm>
          <a:prstGeom prst="rect">
            <a:avLst/>
          </a:prstGeom>
          <a:solidFill>
            <a:srgbClr val="00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836231" y="731523"/>
            <a:ext cx="4648199" cy="539495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16876" y="1097282"/>
            <a:ext cx="3894907" cy="4663437"/>
          </a:xfrm>
        </p:spPr>
        <p:txBody>
          <a:bodyPr anchor="ctr" anchorCtr="0"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ADD BIG POINT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751117" y="731523"/>
            <a:ext cx="4626427" cy="5394957"/>
          </a:xfrm>
          <a:prstGeom prst="roundRect">
            <a:avLst>
              <a:gd name="adj" fmla="val 3255"/>
            </a:avLst>
          </a:prstGeom>
          <a:noFill/>
          <a:ln>
            <a:solidFill>
              <a:srgbClr val="D0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83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0800000">
            <a:off x="-1" y="-1"/>
            <a:ext cx="6106885" cy="68580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836231" y="731523"/>
            <a:ext cx="4648199" cy="539495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16876" y="1097282"/>
            <a:ext cx="3894907" cy="4663437"/>
          </a:xfrm>
        </p:spPr>
        <p:txBody>
          <a:bodyPr anchor="ctr" anchorCtr="0"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ADD BIG POINT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751117" y="731523"/>
            <a:ext cx="4626427" cy="5394957"/>
          </a:xfrm>
          <a:prstGeom prst="roundRect">
            <a:avLst>
              <a:gd name="adj" fmla="val 3255"/>
            </a:avLst>
          </a:prstGeom>
          <a:noFill/>
          <a:ln>
            <a:solidFill>
              <a:srgbClr val="D0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862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0800000">
            <a:off x="-1" y="-1"/>
            <a:ext cx="6106885" cy="68580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836231" y="731523"/>
            <a:ext cx="4648199" cy="539495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16876" y="1097282"/>
            <a:ext cx="3894907" cy="4663437"/>
          </a:xfrm>
        </p:spPr>
        <p:txBody>
          <a:bodyPr anchor="ctr" anchorCtr="0"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ADD BIG POINT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751117" y="731523"/>
            <a:ext cx="4626427" cy="5394957"/>
          </a:xfrm>
          <a:prstGeom prst="roundRect">
            <a:avLst>
              <a:gd name="adj" fmla="val 3255"/>
            </a:avLst>
          </a:prstGeom>
          <a:noFill/>
          <a:ln>
            <a:solidFill>
              <a:srgbClr val="D0D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35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9344" y="731524"/>
            <a:ext cx="5001987" cy="1306287"/>
          </a:xfrm>
        </p:spPr>
        <p:txBody>
          <a:bodyPr>
            <a:noAutofit/>
          </a:bodyPr>
          <a:lstStyle>
            <a:lvl1pPr marL="0" indent="0" algn="l">
              <a:buNone/>
              <a:defRPr sz="3375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header info text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60673" y="731521"/>
            <a:ext cx="5001987" cy="539495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9344" y="2403571"/>
            <a:ext cx="5001987" cy="3722909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</p:spTree>
    <p:extLst>
      <p:ext uri="{BB962C8B-B14F-4D97-AF65-F5344CB8AC3E}">
        <p14:creationId xmlns:p14="http://schemas.microsoft.com/office/powerpoint/2010/main" val="28216563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&amp; 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9344" y="731524"/>
            <a:ext cx="5001987" cy="1306287"/>
          </a:xfrm>
        </p:spPr>
        <p:txBody>
          <a:bodyPr>
            <a:noAutofit/>
          </a:bodyPr>
          <a:lstStyle>
            <a:lvl1pPr marL="0" indent="0" algn="l">
              <a:buNone/>
              <a:defRPr sz="3375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header info text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60673" y="2403571"/>
            <a:ext cx="5001987" cy="3722909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9344" y="2403571"/>
            <a:ext cx="5001987" cy="3722909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61127" y="0"/>
            <a:ext cx="5002213" cy="2038350"/>
          </a:xfrm>
          <a:prstGeom prst="round2SameRect">
            <a:avLst>
              <a:gd name="adj1" fmla="val 0"/>
              <a:gd name="adj2" fmla="val 5340"/>
            </a:avLst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744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9345" y="731524"/>
            <a:ext cx="10731137" cy="1306287"/>
          </a:xfrm>
        </p:spPr>
        <p:txBody>
          <a:bodyPr>
            <a:noAutofit/>
          </a:bodyPr>
          <a:lstStyle>
            <a:lvl1pPr marL="0" indent="0" algn="l">
              <a:buNone/>
              <a:defRPr sz="3375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header info text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9343" y="2403571"/>
            <a:ext cx="10731136" cy="3722909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content.</a:t>
            </a:r>
          </a:p>
        </p:txBody>
      </p:sp>
    </p:spTree>
    <p:extLst>
      <p:ext uri="{BB962C8B-B14F-4D97-AF65-F5344CB8AC3E}">
        <p14:creationId xmlns:p14="http://schemas.microsoft.com/office/powerpoint/2010/main" val="346589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ver Slide B">
  <p:cSld name="3_Cover Slide B"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912226" y="1759585"/>
            <a:ext cx="10365377" cy="312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76F"/>
              </a:buClr>
              <a:buSzPts val="11000"/>
              <a:buFont typeface="Arial"/>
              <a:buNone/>
              <a:defRPr sz="8250" b="0" i="0" u="none" strike="noStrike" cap="none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12226" y="903518"/>
            <a:ext cx="10365377" cy="49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100" b="1" i="1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59" y="6099840"/>
            <a:ext cx="1787071" cy="39376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1001489" y="613863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676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0072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0800000">
            <a:off x="4" y="-6"/>
            <a:ext cx="6085113" cy="6858001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D0D2D3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9346" y="2403571"/>
            <a:ext cx="4648199" cy="3722909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9346" y="731524"/>
            <a:ext cx="4648199" cy="1306287"/>
          </a:xfrm>
        </p:spPr>
        <p:txBody>
          <a:bodyPr>
            <a:noAutofit/>
          </a:bodyPr>
          <a:lstStyle>
            <a:lvl1pPr marL="0" indent="0" algn="l">
              <a:buNone/>
              <a:defRPr sz="3375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header info 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824663" y="731841"/>
            <a:ext cx="4659312" cy="5394325"/>
          </a:xfrm>
        </p:spPr>
        <p:txBody>
          <a:bodyPr/>
          <a:lstStyle>
            <a:lvl1pPr>
              <a:defRPr baseline="0">
                <a:solidFill>
                  <a:srgbClr val="5D676F"/>
                </a:solidFill>
              </a:defRPr>
            </a:lvl1pPr>
          </a:lstStyle>
          <a:p>
            <a:pPr lvl="0"/>
            <a:r>
              <a:rPr lang="en-US" dirty="0"/>
              <a:t>Click to paste Excel chart or click an icon below</a:t>
            </a:r>
          </a:p>
        </p:txBody>
      </p:sp>
    </p:spTree>
    <p:extLst>
      <p:ext uri="{BB962C8B-B14F-4D97-AF65-F5344CB8AC3E}">
        <p14:creationId xmlns:p14="http://schemas.microsoft.com/office/powerpoint/2010/main" val="213709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Chart Slide - Thin Out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00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00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435434"/>
            <a:ext cx="9274627" cy="489857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chart title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729343" y="1467712"/>
            <a:ext cx="10733996" cy="471537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paste Excel chart or click icon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315864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Chart Slide - Thin Out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435434"/>
            <a:ext cx="9274627" cy="489857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chart title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729343" y="1467712"/>
            <a:ext cx="10733996" cy="471537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paste Excel chart or click icon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1753168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g Chart Slide - Thin Out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435434"/>
            <a:ext cx="9274627" cy="489857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chart title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729343" y="1467712"/>
            <a:ext cx="10733996" cy="471537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paste Excel chart or click icon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5280289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g Chart Slide - Thin Out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435434"/>
            <a:ext cx="9274627" cy="489857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edit 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729343" y="1467712"/>
            <a:ext cx="10733996" cy="471537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paste Excel chart or click icon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8196518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g Chart Slide - Thin Out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EF7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EF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435434"/>
            <a:ext cx="9274627" cy="489857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chart title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729343" y="1467712"/>
            <a:ext cx="10733996" cy="471537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paste Excel chart or click icon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2374625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Chart Slide - Heavy Outline">
    <p:bg>
      <p:bgPr>
        <a:solidFill>
          <a:srgbClr val="00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00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00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435434"/>
            <a:ext cx="9274627" cy="489857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chart title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729343" y="1467712"/>
            <a:ext cx="10733996" cy="471537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paste Excel chart or click icon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21736746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Chart Slide - Heavy Outlin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435434"/>
            <a:ext cx="9274627" cy="489857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chart title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729343" y="1467712"/>
            <a:ext cx="10733996" cy="471537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paste Excel chart or click icon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2455712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g Chart Slide - Heavy Outline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435434"/>
            <a:ext cx="9274627" cy="489857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chart title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729343" y="1467712"/>
            <a:ext cx="10733996" cy="471537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paste Excel chart or click icon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38076663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g Chart Slide - Heavy Outlin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435434"/>
            <a:ext cx="9274627" cy="489857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edit 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729343" y="1467712"/>
            <a:ext cx="10733996" cy="471537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paste Excel chart or click icon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297676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ver Slide B">
  <p:cSld name="4_Cover Slide B">
    <p:bg>
      <p:bgPr>
        <a:solidFill>
          <a:schemeClr val="lt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EF752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912226" y="1759585"/>
            <a:ext cx="10365377" cy="312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Arial"/>
              <a:buNone/>
              <a:defRPr sz="82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912226" y="903518"/>
            <a:ext cx="10365377" cy="49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59" y="6099840"/>
            <a:ext cx="1787071" cy="39376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>
            <a:spLocks noGrp="1"/>
          </p:cNvSpPr>
          <p:nvPr>
            <p:ph type="body" idx="2"/>
          </p:nvPr>
        </p:nvSpPr>
        <p:spPr>
          <a:xfrm>
            <a:off x="1001489" y="6138634"/>
            <a:ext cx="3330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7190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g Chart Slide - Heavy Outline">
    <p:bg>
      <p:bgPr>
        <a:solidFill>
          <a:srgbClr val="EF7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EF7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8" name="Round Same Side Corner Rectangle 7"/>
          <p:cNvSpPr/>
          <p:nvPr userDrawn="1"/>
        </p:nvSpPr>
        <p:spPr>
          <a:xfrm rot="10800000">
            <a:off x="729341" y="163289"/>
            <a:ext cx="10733315" cy="1062445"/>
          </a:xfrm>
          <a:prstGeom prst="round2SameRect">
            <a:avLst>
              <a:gd name="adj1" fmla="val 12403"/>
              <a:gd name="adj2" fmla="val 0"/>
            </a:avLst>
          </a:prstGeom>
          <a:solidFill>
            <a:srgbClr val="EF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58685" y="435434"/>
            <a:ext cx="9274627" cy="489857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chart title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729343" y="1467712"/>
            <a:ext cx="10733996" cy="4715374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paste Excel chart or click icon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8267335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Contact Slide">
    <p:bg>
      <p:bgPr>
        <a:solidFill>
          <a:srgbClr val="00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00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2224" y="1960134"/>
            <a:ext cx="4818019" cy="43451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CDHE or CDHE Division Name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460672" y="1960134"/>
            <a:ext cx="4818016" cy="43451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-1467394" y="163288"/>
            <a:ext cx="1255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350" kern="1200" dirty="0">
                <a:solidFill>
                  <a:srgbClr val="5C666F"/>
                </a:solidFill>
                <a:latin typeface="Calibri" panose="020F0502020204030204"/>
                <a:ea typeface="+mn-ea"/>
              </a:rPr>
              <a:t>Edit slide master to place these icons.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5794" y="4232097"/>
            <a:ext cx="546100" cy="546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9985" y="1500865"/>
            <a:ext cx="546100" cy="546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493" y="2867565"/>
            <a:ext cx="546100" cy="546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493" y="3549831"/>
            <a:ext cx="546100" cy="546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3593" y="2184215"/>
            <a:ext cx="546100" cy="546100"/>
          </a:xfrm>
          <a:prstGeom prst="rect">
            <a:avLst/>
          </a:prstGeom>
        </p:spPr>
      </p:pic>
      <p:sp>
        <p:nvSpPr>
          <p:cNvPr id="35" name="Oval 34"/>
          <p:cNvSpPr/>
          <p:nvPr userDrawn="1"/>
        </p:nvSpPr>
        <p:spPr>
          <a:xfrm>
            <a:off x="912226" y="3322924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823357" y="3443752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912226" y="4003221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23357" y="4124048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45109" y="2763479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Presenter’s Email Address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6433978" y="3322924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7345109" y="3443752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47" name="Oval 46"/>
          <p:cNvSpPr/>
          <p:nvPr userDrawn="1"/>
        </p:nvSpPr>
        <p:spPr>
          <a:xfrm>
            <a:off x="6433978" y="4003221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4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345109" y="4124048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6433978" y="4680058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7345109" y="4800885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51" name="Oval 50"/>
          <p:cNvSpPr/>
          <p:nvPr userDrawn="1"/>
        </p:nvSpPr>
        <p:spPr>
          <a:xfrm>
            <a:off x="6433978" y="5354091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7345109" y="5474918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99" y="2640718"/>
            <a:ext cx="546100" cy="5461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158" y="2640718"/>
            <a:ext cx="546100" cy="546100"/>
          </a:xfrm>
          <a:prstGeom prst="rect">
            <a:avLst/>
          </a:prstGeom>
        </p:spPr>
      </p:pic>
      <p:sp>
        <p:nvSpPr>
          <p:cNvPr id="59" name="TextBox 58"/>
          <p:cNvSpPr txBox="1"/>
          <p:nvPr userDrawn="1"/>
        </p:nvSpPr>
        <p:spPr>
          <a:xfrm>
            <a:off x="253275" y="-600165"/>
            <a:ext cx="68790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350" kern="1200" dirty="0">
                <a:solidFill>
                  <a:srgbClr val="5C666F"/>
                </a:solidFill>
                <a:latin typeface="Calibri" panose="020F0502020204030204"/>
                <a:ea typeface="+mn-ea"/>
              </a:rPr>
              <a:t>Delete any unnecessary social media placeholders in the slide master.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911499" y="670171"/>
            <a:ext cx="100206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500" kern="1200" dirty="0">
                <a:solidFill>
                  <a:srgbClr val="009ADD"/>
                </a:solidFill>
                <a:latin typeface="Museo Slab 500" charset="0"/>
                <a:ea typeface="Museo Slab 500" charset="0"/>
                <a:cs typeface="Museo Slab 500" charset="0"/>
              </a:rPr>
              <a:t>Contact Info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29" hasCustomPrompt="1"/>
          </p:nvPr>
        </p:nvSpPr>
        <p:spPr>
          <a:xfrm>
            <a:off x="1824037" y="2763838"/>
            <a:ext cx="3906203" cy="3048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Insert General Email Address</a:t>
            </a: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99" y="3330781"/>
            <a:ext cx="546100" cy="5461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99" y="4010714"/>
            <a:ext cx="546100" cy="5461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158" y="3313154"/>
            <a:ext cx="546100" cy="5461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887" y="3993087"/>
            <a:ext cx="546100" cy="5461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887" y="4683513"/>
            <a:ext cx="546100" cy="5461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887" y="5360350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64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ORIGINAL) Closing Contact Slide">
    <p:bg>
      <p:bgPr>
        <a:solidFill>
          <a:srgbClr val="00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63286"/>
            <a:ext cx="11887200" cy="6531428"/>
          </a:xfrm>
          <a:prstGeom prst="roundRect">
            <a:avLst>
              <a:gd name="adj" fmla="val 2639"/>
            </a:avLst>
          </a:prstGeom>
          <a:solidFill>
            <a:schemeClr val="bg1"/>
          </a:solidFill>
          <a:ln w="25400">
            <a:solidFill>
              <a:srgbClr val="009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2224" y="1960134"/>
            <a:ext cx="4818019" cy="43451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CDHE or CDHE Division Name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460672" y="1960134"/>
            <a:ext cx="4818016" cy="434517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-1467394" y="163288"/>
            <a:ext cx="1255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350" kern="1200" dirty="0">
                <a:solidFill>
                  <a:srgbClr val="5C666F"/>
                </a:solidFill>
                <a:latin typeface="Calibri" panose="020F0502020204030204"/>
                <a:ea typeface="+mn-ea"/>
              </a:rPr>
              <a:t>Edit slide master to place these icons.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5794" y="4232097"/>
            <a:ext cx="546100" cy="546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9985" y="1500865"/>
            <a:ext cx="546100" cy="546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493" y="2867565"/>
            <a:ext cx="546100" cy="546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493" y="3549831"/>
            <a:ext cx="546100" cy="546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3593" y="2184215"/>
            <a:ext cx="546100" cy="546100"/>
          </a:xfrm>
          <a:prstGeom prst="rect">
            <a:avLst/>
          </a:prstGeom>
        </p:spPr>
      </p:pic>
      <p:sp>
        <p:nvSpPr>
          <p:cNvPr id="35" name="Oval 34"/>
          <p:cNvSpPr/>
          <p:nvPr userDrawn="1"/>
        </p:nvSpPr>
        <p:spPr>
          <a:xfrm>
            <a:off x="912226" y="3322924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823357" y="3443752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912226" y="4003221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23357" y="4124048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912226" y="4680058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3357" y="4800885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41" name="Oval 40"/>
          <p:cNvSpPr/>
          <p:nvPr userDrawn="1"/>
        </p:nvSpPr>
        <p:spPr>
          <a:xfrm>
            <a:off x="912226" y="5354091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823357" y="5474918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45109" y="2763479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Presenter’s Email Address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6433978" y="3322924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7345109" y="3443752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47" name="Oval 46"/>
          <p:cNvSpPr/>
          <p:nvPr userDrawn="1"/>
        </p:nvSpPr>
        <p:spPr>
          <a:xfrm>
            <a:off x="6433978" y="4003221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4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345109" y="4124048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6433978" y="4680058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7345109" y="4800885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51" name="Oval 50"/>
          <p:cNvSpPr/>
          <p:nvPr userDrawn="1"/>
        </p:nvSpPr>
        <p:spPr>
          <a:xfrm>
            <a:off x="6433978" y="5354091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7345109" y="5474918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912226" y="6026890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823357" y="6147717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sp>
        <p:nvSpPr>
          <p:cNvPr id="55" name="Oval 54"/>
          <p:cNvSpPr/>
          <p:nvPr userDrawn="1"/>
        </p:nvSpPr>
        <p:spPr>
          <a:xfrm>
            <a:off x="6433978" y="6026890"/>
            <a:ext cx="546463" cy="546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7345109" y="6147717"/>
            <a:ext cx="3906883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Insert Social Media Profile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99" y="2640718"/>
            <a:ext cx="546100" cy="5461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158" y="2640718"/>
            <a:ext cx="546100" cy="546100"/>
          </a:xfrm>
          <a:prstGeom prst="rect">
            <a:avLst/>
          </a:prstGeom>
        </p:spPr>
      </p:pic>
      <p:sp>
        <p:nvSpPr>
          <p:cNvPr id="59" name="TextBox 58"/>
          <p:cNvSpPr txBox="1"/>
          <p:nvPr userDrawn="1"/>
        </p:nvSpPr>
        <p:spPr>
          <a:xfrm>
            <a:off x="253275" y="-600165"/>
            <a:ext cx="68790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350" kern="1200" dirty="0">
                <a:solidFill>
                  <a:srgbClr val="5C666F"/>
                </a:solidFill>
                <a:latin typeface="Calibri" panose="020F0502020204030204"/>
                <a:ea typeface="+mn-ea"/>
              </a:rPr>
              <a:t>Delete any unnecessary social media placeholders in the slide master.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911499" y="670171"/>
            <a:ext cx="100206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500" kern="1200" dirty="0">
                <a:solidFill>
                  <a:srgbClr val="009ADD"/>
                </a:solidFill>
                <a:latin typeface="Museo Slab 500" charset="0"/>
                <a:ea typeface="Museo Slab 500" charset="0"/>
                <a:cs typeface="Museo Slab 500" charset="0"/>
              </a:rPr>
              <a:t>Contact Info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29" hasCustomPrompt="1"/>
          </p:nvPr>
        </p:nvSpPr>
        <p:spPr>
          <a:xfrm>
            <a:off x="1824037" y="2763838"/>
            <a:ext cx="3906203" cy="3048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Insert General Email Address</a:t>
            </a:r>
          </a:p>
        </p:txBody>
      </p:sp>
    </p:spTree>
    <p:extLst>
      <p:ext uri="{BB962C8B-B14F-4D97-AF65-F5344CB8AC3E}">
        <p14:creationId xmlns:p14="http://schemas.microsoft.com/office/powerpoint/2010/main" val="6770841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losing Thank-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00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559" y="6099840"/>
            <a:ext cx="1787071" cy="39376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489" y="613863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2226" y="1759587"/>
            <a:ext cx="1036537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8250" b="1" kern="1200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Thank You!</a:t>
            </a:r>
            <a:endParaRPr lang="en-US" sz="8250" kern="1200" dirty="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1488" y="5724972"/>
            <a:ext cx="5203371" cy="365125"/>
          </a:xfrm>
        </p:spPr>
        <p:txBody>
          <a:bodyPr anchor="ctr"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701479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 Thank-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559" y="6099840"/>
            <a:ext cx="1787071" cy="39376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489" y="613863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2226" y="1759587"/>
            <a:ext cx="1036537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8250" b="1" kern="1200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Thank You!</a:t>
            </a:r>
            <a:endParaRPr lang="en-US" sz="8250" kern="1200" dirty="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1488" y="5724972"/>
            <a:ext cx="5203371" cy="365125"/>
          </a:xfrm>
        </p:spPr>
        <p:txBody>
          <a:bodyPr anchor="ctr"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6183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losing Thank-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559" y="6099840"/>
            <a:ext cx="1787071" cy="39376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489" y="613863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2226" y="1759587"/>
            <a:ext cx="1036537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8250" b="1" kern="1200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Thank You!</a:t>
            </a:r>
            <a:endParaRPr lang="en-US" sz="8250" kern="1200" dirty="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1488" y="5724972"/>
            <a:ext cx="5203371" cy="365125"/>
          </a:xfrm>
        </p:spPr>
        <p:txBody>
          <a:bodyPr anchor="ctr"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798166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losing Thank-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559" y="6099840"/>
            <a:ext cx="1787071" cy="39376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489" y="613863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rgbClr val="5D676F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2226" y="1759587"/>
            <a:ext cx="1036537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8250" b="1" kern="1200" dirty="0">
                <a:solidFill>
                  <a:srgbClr val="5D676F"/>
                </a:solidFill>
                <a:latin typeface="Trebuchet MS" charset="0"/>
                <a:ea typeface="Trebuchet MS" charset="0"/>
                <a:cs typeface="Trebuchet MS" charset="0"/>
              </a:rPr>
              <a:t>Thank You!</a:t>
            </a:r>
            <a:endParaRPr lang="en-US" sz="8250" kern="1200" dirty="0">
              <a:solidFill>
                <a:srgbClr val="5D676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1488" y="5724972"/>
            <a:ext cx="5203371" cy="365125"/>
          </a:xfrm>
        </p:spPr>
        <p:txBody>
          <a:bodyPr anchor="ctr">
            <a:normAutofit/>
          </a:bodyPr>
          <a:lstStyle>
            <a:lvl1pPr>
              <a:defRPr sz="1200" b="1" baseline="0">
                <a:solidFill>
                  <a:srgbClr val="5D676F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61722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 Thank-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52400" y="128134"/>
            <a:ext cx="11887200" cy="6601732"/>
          </a:xfrm>
          <a:prstGeom prst="roundRect">
            <a:avLst>
              <a:gd name="adj" fmla="val 2639"/>
            </a:avLst>
          </a:prstGeom>
          <a:solidFill>
            <a:srgbClr val="EF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559" y="6099840"/>
            <a:ext cx="1787071" cy="39376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1489" y="6138634"/>
            <a:ext cx="3330575" cy="365125"/>
          </a:xfrm>
        </p:spPr>
        <p:txBody>
          <a:bodyPr anchor="ctr">
            <a:normAutofit/>
          </a:bodyPr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2226" y="1759587"/>
            <a:ext cx="1036537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8250" b="1" kern="1200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Thank You!</a:t>
            </a:r>
            <a:endParaRPr lang="en-US" sz="8250" kern="1200" dirty="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1488" y="5724972"/>
            <a:ext cx="5203371" cy="365125"/>
          </a:xfrm>
        </p:spPr>
        <p:txBody>
          <a:bodyPr anchor="ctr">
            <a:normAutofit/>
          </a:bodyPr>
          <a:lstStyle>
            <a:lvl1pPr>
              <a:defRPr sz="1200" b="1" baseline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34295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ver Slide A">
    <p:bg>
      <p:bgPr>
        <a:solidFill>
          <a:srgbClr val="00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>
            <a:off x="822960" y="6176967"/>
            <a:ext cx="10530840" cy="681037"/>
          </a:xfrm>
          <a:prstGeom prst="round2SameRect">
            <a:avLst>
              <a:gd name="adj1" fmla="val 1855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759585"/>
            <a:ext cx="10363200" cy="3124198"/>
          </a:xfrm>
        </p:spPr>
        <p:txBody>
          <a:bodyPr>
            <a:noAutofit/>
          </a:bodyPr>
          <a:lstStyle>
            <a:lvl1pPr>
              <a:defRPr sz="8250" b="0" i="0">
                <a:solidFill>
                  <a:schemeClr val="bg1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1" y="903518"/>
            <a:ext cx="10363200" cy="490311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674" y="6307401"/>
            <a:ext cx="1787071" cy="41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3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731520" y="730885"/>
            <a:ext cx="10728960" cy="130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76F"/>
              </a:buClr>
              <a:buSzPts val="4500"/>
              <a:buFont typeface="Trebuchet MS"/>
              <a:buNone/>
              <a:defRPr sz="4500" b="1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731520" y="2403571"/>
            <a:ext cx="10728960" cy="372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676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D676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1001487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9AD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109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3950" r:id="rId24"/>
    <p:sldLayoutId id="2147483951" r:id="rId25"/>
    <p:sldLayoutId id="2147483952" r:id="rId26"/>
    <p:sldLayoutId id="2147483953" r:id="rId27"/>
    <p:sldLayoutId id="2147483954" r:id="rId28"/>
    <p:sldLayoutId id="2147483955" r:id="rId29"/>
    <p:sldLayoutId id="2147483956" r:id="rId30"/>
    <p:sldLayoutId id="2147483957" r:id="rId31"/>
    <p:sldLayoutId id="2147483958" r:id="rId32"/>
    <p:sldLayoutId id="2147483959" r:id="rId33"/>
    <p:sldLayoutId id="2147483960" r:id="rId34"/>
    <p:sldLayoutId id="2147483961" r:id="rId35"/>
    <p:sldLayoutId id="2147483962" r:id="rId36"/>
    <p:sldLayoutId id="2147483963" r:id="rId37"/>
    <p:sldLayoutId id="2147483964" r:id="rId38"/>
    <p:sldLayoutId id="2147483966" r:id="rId39"/>
    <p:sldLayoutId id="2147483967" r:id="rId40"/>
    <p:sldLayoutId id="2147483968" r:id="rId41"/>
    <p:sldLayoutId id="2147483969" r:id="rId42"/>
    <p:sldLayoutId id="2147483972" r:id="rId43"/>
    <p:sldLayoutId id="2147483974" r:id="rId44"/>
    <p:sldLayoutId id="2147484358" r:id="rId45"/>
    <p:sldLayoutId id="2147483772" r:id="rId46"/>
    <p:sldLayoutId id="2147483773" r:id="rId47"/>
    <p:sldLayoutId id="2147483774" r:id="rId48"/>
    <p:sldLayoutId id="2147483775" r:id="rId49"/>
    <p:sldLayoutId id="2147483776" r:id="rId50"/>
    <p:sldLayoutId id="2147483777" r:id="rId51"/>
    <p:sldLayoutId id="2147483778" r:id="rId52"/>
    <p:sldLayoutId id="2147483779" r:id="rId53"/>
    <p:sldLayoutId id="2147483780" r:id="rId54"/>
    <p:sldLayoutId id="2147483782" r:id="rId55"/>
    <p:sldLayoutId id="2147483783" r:id="rId56"/>
    <p:sldLayoutId id="2147483784" r:id="rId57"/>
    <p:sldLayoutId id="2147483785" r:id="rId58"/>
    <p:sldLayoutId id="2147483786" r:id="rId59"/>
    <p:sldLayoutId id="2147483787" r:id="rId60"/>
    <p:sldLayoutId id="2147483788" r:id="rId61"/>
    <p:sldLayoutId id="2147483789" r:id="rId62"/>
    <p:sldLayoutId id="2147483790" r:id="rId63"/>
    <p:sldLayoutId id="2147483792" r:id="rId64"/>
    <p:sldLayoutId id="2147483793" r:id="rId65"/>
    <p:sldLayoutId id="2147483794" r:id="rId66"/>
    <p:sldLayoutId id="2147483795" r:id="rId67"/>
    <p:sldLayoutId id="2147483796" r:id="rId68"/>
    <p:sldLayoutId id="2147483797" r:id="rId69"/>
    <p:sldLayoutId id="2147483798" r:id="rId70"/>
    <p:sldLayoutId id="2147483799" r:id="rId71"/>
    <p:sldLayoutId id="2147483800" r:id="rId72"/>
    <p:sldLayoutId id="2147483801" r:id="rId73"/>
    <p:sldLayoutId id="2147483802" r:id="rId74"/>
    <p:sldLayoutId id="2147483803" r:id="rId75"/>
    <p:sldLayoutId id="2147483804" r:id="rId76"/>
    <p:sldLayoutId id="2147483807" r:id="rId77"/>
    <p:sldLayoutId id="2147483808" r:id="rId78"/>
    <p:sldLayoutId id="2147483809" r:id="rId79"/>
    <p:sldLayoutId id="2147483810" r:id="rId80"/>
    <p:sldLayoutId id="2147483811" r:id="rId81"/>
    <p:sldLayoutId id="2147483812" r:id="rId82"/>
    <p:sldLayoutId id="2147483813" r:id="rId83"/>
    <p:sldLayoutId id="2147483814" r:id="rId84"/>
    <p:sldLayoutId id="2147483815" r:id="rId85"/>
    <p:sldLayoutId id="2147483816" r:id="rId86"/>
    <p:sldLayoutId id="2147483817" r:id="rId87"/>
    <p:sldLayoutId id="2147483818" r:id="rId88"/>
    <p:sldLayoutId id="2147483819" r:id="rId89"/>
    <p:sldLayoutId id="2147483820" r:id="rId90"/>
    <p:sldLayoutId id="2147483821" r:id="rId91"/>
    <p:sldLayoutId id="2147483822" r:id="rId92"/>
    <p:sldLayoutId id="2147483823" r:id="rId93"/>
    <p:sldLayoutId id="2147483824" r:id="rId94"/>
    <p:sldLayoutId id="2147483825" r:id="rId95"/>
    <p:sldLayoutId id="2147483826" r:id="rId96"/>
    <p:sldLayoutId id="2147483827" r:id="rId97"/>
    <p:sldLayoutId id="2147483828" r:id="rId98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5" Type="http://schemas.openxmlformats.org/officeDocument/2006/relationships/hyperlink" Target="http://flickr.com/photos/ishootforaliving/4650250708" TargetMode="Externa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s://regents.la.gov/higher-education-reopening-safely-guidan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8D40E-536E-4144-9350-0B7BB2796E25}"/>
              </a:ext>
            </a:extLst>
          </p:cNvPr>
          <p:cNvSpPr/>
          <p:nvPr/>
        </p:nvSpPr>
        <p:spPr>
          <a:xfrm>
            <a:off x="0" y="235926"/>
            <a:ext cx="12192000" cy="68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1E77-1DAE-4642-BE1E-E7CD58330B7C}"/>
              </a:ext>
            </a:extLst>
          </p:cNvPr>
          <p:cNvSpPr txBox="1"/>
          <p:nvPr/>
        </p:nvSpPr>
        <p:spPr>
          <a:xfrm>
            <a:off x="346976" y="274263"/>
            <a:ext cx="9536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on Reopening Postsecondary Education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FBCC5-DBB9-4086-8307-790A3D06624C}"/>
              </a:ext>
            </a:extLst>
          </p:cNvPr>
          <p:cNvSpPr/>
          <p:nvPr/>
        </p:nvSpPr>
        <p:spPr>
          <a:xfrm>
            <a:off x="1641430" y="1167180"/>
            <a:ext cx="9379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Campuses Focused on Safe Reopening</a:t>
            </a:r>
          </a:p>
          <a:p>
            <a:pPr marL="285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Reopening Start Dates</a:t>
            </a:r>
          </a:p>
          <a:p>
            <a:pPr marL="262890" lvl="2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- 4-year institutions – Aug. 5-24, 2020</a:t>
            </a:r>
          </a:p>
          <a:p>
            <a:pPr marL="262890" lvl="2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- 2-year institutions – Aug. 10-24, 2020</a:t>
            </a:r>
          </a:p>
          <a:p>
            <a:pPr marL="262890" lvl="2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LAICU institutions – Aug. 10-24,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End Dates</a:t>
            </a:r>
          </a:p>
          <a:p>
            <a:pPr marL="262890" lvl="8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- 4-year institutions – Nov. 22-Dec. 24, 2020</a:t>
            </a:r>
          </a:p>
          <a:p>
            <a:pPr marL="262890" lvl="8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- 2-year institutions – Nov. 30-Dec. 18, 2020</a:t>
            </a:r>
          </a:p>
          <a:p>
            <a:pPr marL="262890" lvl="8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LAICU institutions – Nov. 14-Dec. 18,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Calendar Changes</a:t>
            </a:r>
          </a:p>
          <a:p>
            <a:pPr marL="262890" lvl="1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Start semester one week early </a:t>
            </a:r>
          </a:p>
          <a:p>
            <a:pPr marL="262890" lvl="1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No Fall Break</a:t>
            </a:r>
          </a:p>
          <a:p>
            <a:pPr marL="262890" lvl="1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No on-campus interaction after Thanksgiving; online final exams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47D32-9884-4F9A-8508-E979CCA2F431}"/>
              </a:ext>
            </a:extLst>
          </p:cNvPr>
          <p:cNvSpPr txBox="1"/>
          <p:nvPr/>
        </p:nvSpPr>
        <p:spPr>
          <a:xfrm>
            <a:off x="346976" y="-37772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F5D53B-4054-42C6-BCBC-C1C9C0A3F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5" y="1933633"/>
            <a:ext cx="4486100" cy="299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3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47D32-9884-4F9A-8508-E979CCA2F431}"/>
              </a:ext>
            </a:extLst>
          </p:cNvPr>
          <p:cNvSpPr txBox="1"/>
          <p:nvPr/>
        </p:nvSpPr>
        <p:spPr>
          <a:xfrm>
            <a:off x="346976" y="-37772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F75DBC-A357-46D0-8307-DAFE41F90ED1}"/>
              </a:ext>
            </a:extLst>
          </p:cNvPr>
          <p:cNvSpPr/>
          <p:nvPr/>
        </p:nvSpPr>
        <p:spPr>
          <a:xfrm>
            <a:off x="6269488" y="1510686"/>
            <a:ext cx="498620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$250,000 of GEER funds have been allocated to create a statewide dual enrollment portal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location for outreach and engagement materials for parents, students, and counselors concerning dual enrollment  </a:t>
            </a:r>
            <a:endParaRPr lang="en-US" sz="25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E3C3E-6201-4510-AF6F-20D0E8272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04474" y="1914447"/>
            <a:ext cx="4391526" cy="29093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62249E-6C2F-4463-9E03-1C6106620A77}"/>
              </a:ext>
            </a:extLst>
          </p:cNvPr>
          <p:cNvSpPr/>
          <p:nvPr/>
        </p:nvSpPr>
        <p:spPr>
          <a:xfrm>
            <a:off x="0" y="233786"/>
            <a:ext cx="12192000" cy="6423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7090C4-9A91-4168-8F04-11A6F8306C37}"/>
              </a:ext>
            </a:extLst>
          </p:cNvPr>
          <p:cNvSpPr txBox="1"/>
          <p:nvPr/>
        </p:nvSpPr>
        <p:spPr>
          <a:xfrm>
            <a:off x="346976" y="222395"/>
            <a:ext cx="11845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Governor’s Emergency Education Relief (GEER) Funds</a:t>
            </a:r>
          </a:p>
        </p:txBody>
      </p:sp>
    </p:spTree>
    <p:extLst>
      <p:ext uri="{BB962C8B-B14F-4D97-AF65-F5344CB8AC3E}">
        <p14:creationId xmlns:p14="http://schemas.microsoft.com/office/powerpoint/2010/main" val="33466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47D32-9884-4F9A-8508-E979CCA2F431}"/>
              </a:ext>
            </a:extLst>
          </p:cNvPr>
          <p:cNvSpPr txBox="1"/>
          <p:nvPr/>
        </p:nvSpPr>
        <p:spPr>
          <a:xfrm>
            <a:off x="293800" y="186773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87F2A-91DB-425B-9AA7-20FD7A5ED70F}"/>
              </a:ext>
            </a:extLst>
          </p:cNvPr>
          <p:cNvSpPr/>
          <p:nvPr/>
        </p:nvSpPr>
        <p:spPr>
          <a:xfrm>
            <a:off x="0" y="819984"/>
            <a:ext cx="12192000" cy="68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DFFC5-4B33-4B52-8BB1-3DF31C107030}"/>
              </a:ext>
            </a:extLst>
          </p:cNvPr>
          <p:cNvSpPr txBox="1"/>
          <p:nvPr/>
        </p:nvSpPr>
        <p:spPr>
          <a:xfrm>
            <a:off x="170970" y="853770"/>
            <a:ext cx="12341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Dual Enrollment (DE) Next Steps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D5C7C8-A9DF-448D-B15F-ACC64455A62E}"/>
              </a:ext>
            </a:extLst>
          </p:cNvPr>
          <p:cNvSpPr/>
          <p:nvPr/>
        </p:nvSpPr>
        <p:spPr>
          <a:xfrm>
            <a:off x="2002102" y="1164214"/>
            <a:ext cx="8959812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rtl="0" fontAlgn="ctr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bg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Dual Enrollment Recommendations in Response to COVID-19 to Legislature (October)</a:t>
            </a:r>
          </a:p>
          <a:p>
            <a:pPr rtl="0" fontAlgn="ctr">
              <a:buClr>
                <a:schemeClr val="bg2"/>
              </a:buClr>
            </a:pPr>
            <a:endParaRPr lang="en-US" sz="2500" b="0" dirty="0">
              <a:solidFill>
                <a:schemeClr val="bg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rtl="0" fontAlgn="ctr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and implement Dual Enrollment Online Portal for students, parents, counselors, and faculty</a:t>
            </a:r>
          </a:p>
          <a:p>
            <a:pPr rtl="0" fontAlgn="ctr">
              <a:buClr>
                <a:schemeClr val="bg2"/>
              </a:buClr>
            </a:pPr>
            <a:endParaRPr lang="en-US" sz="25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fontAlgn="ctr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 dual enrollment as both academic and technical courses  </a:t>
            </a:r>
          </a:p>
          <a:p>
            <a:pPr rtl="0" fontAlgn="ctr">
              <a:buClr>
                <a:schemeClr val="bg2"/>
              </a:buClr>
            </a:pPr>
            <a:endParaRPr lang="en-US" sz="25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fontAlgn="ctr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 partnership with LDOE/BESE for Dual Enrollment Policies</a:t>
            </a:r>
          </a:p>
          <a:p>
            <a:pPr fontAlgn="ctr">
              <a:buClr>
                <a:schemeClr val="bg2"/>
              </a:buClr>
            </a:pPr>
            <a:endParaRPr lang="en-US" sz="25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fontAlgn="ctr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Dual Enrollment Annual Report (January)</a:t>
            </a:r>
          </a:p>
          <a:p>
            <a:pPr marL="457200" indent="-457200" fontAlgn="ctr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ctr">
              <a:buClr>
                <a:schemeClr val="bg2"/>
              </a:buClr>
            </a:pPr>
            <a:endParaRPr lang="en-US" sz="2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ctr">
              <a:buClr>
                <a:schemeClr val="bg2"/>
              </a:buClr>
            </a:pPr>
            <a:endParaRPr lang="en-US" sz="2800" b="0" dirty="0">
              <a:solidFill>
                <a:schemeClr val="bg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2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8D40E-536E-4144-9350-0B7BB2796E25}"/>
              </a:ext>
            </a:extLst>
          </p:cNvPr>
          <p:cNvSpPr/>
          <p:nvPr/>
        </p:nvSpPr>
        <p:spPr>
          <a:xfrm>
            <a:off x="0" y="233785"/>
            <a:ext cx="12192000" cy="68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1E77-1DAE-4642-BE1E-E7CD58330B7C}"/>
              </a:ext>
            </a:extLst>
          </p:cNvPr>
          <p:cNvSpPr txBox="1"/>
          <p:nvPr/>
        </p:nvSpPr>
        <p:spPr>
          <a:xfrm>
            <a:off x="346976" y="249923"/>
            <a:ext cx="9536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on Reopening Postsecondary Education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FBCC5-DBB9-4086-8307-790A3D06624C}"/>
              </a:ext>
            </a:extLst>
          </p:cNvPr>
          <p:cNvSpPr/>
          <p:nvPr/>
        </p:nvSpPr>
        <p:spPr>
          <a:xfrm>
            <a:off x="1600736" y="1436235"/>
            <a:ext cx="66169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statewide guidance for higher education in partnership with Louisiana Department of Health (LDH) to support ongoing efforts to reopen safely. </a:t>
            </a:r>
          </a:p>
          <a:p>
            <a:pPr>
              <a:buClr>
                <a:schemeClr val="bg2"/>
              </a:buClr>
            </a:pPr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Hosted five statewide webinars in partnership with LDH to provide an overview of all issued guidance, as well as respond directly to questions from institutions. </a:t>
            </a:r>
          </a:p>
          <a:p>
            <a:pPr>
              <a:buClr>
                <a:schemeClr val="bg2"/>
              </a:buClr>
            </a:pPr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 COVID-19 outbreak response scenario webinars for all institutions to test reopening safely plans. </a:t>
            </a:r>
          </a:p>
          <a:p>
            <a:pPr>
              <a:buClr>
                <a:schemeClr val="bg2"/>
              </a:buClr>
            </a:pPr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guidance and webinar presentations located at: </a:t>
            </a:r>
          </a:p>
          <a:p>
            <a:pPr marL="262890">
              <a:buClr>
                <a:schemeClr val="bg2"/>
              </a:buClr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https://regents.la.gov/higher-education-reopening-safely-guidance/</a:t>
            </a:r>
            <a:endParaRPr lang="en-US" sz="18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47D32-9884-4F9A-8508-E979CCA2F431}"/>
              </a:ext>
            </a:extLst>
          </p:cNvPr>
          <p:cNvSpPr txBox="1"/>
          <p:nvPr/>
        </p:nvSpPr>
        <p:spPr>
          <a:xfrm>
            <a:off x="346976" y="-37772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3CD2FE-E232-4B3B-8041-A6C7C6E51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438" y="1276862"/>
            <a:ext cx="3394829" cy="188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62E3964-9358-4DCB-AA0D-38CE73F26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438" y="3520897"/>
            <a:ext cx="3371902" cy="219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79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8D40E-536E-4144-9350-0B7BB2796E25}"/>
              </a:ext>
            </a:extLst>
          </p:cNvPr>
          <p:cNvSpPr/>
          <p:nvPr/>
        </p:nvSpPr>
        <p:spPr>
          <a:xfrm>
            <a:off x="0" y="233785"/>
            <a:ext cx="12192000" cy="68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1E77-1DAE-4642-BE1E-E7CD58330B7C}"/>
              </a:ext>
            </a:extLst>
          </p:cNvPr>
          <p:cNvSpPr txBox="1"/>
          <p:nvPr/>
        </p:nvSpPr>
        <p:spPr>
          <a:xfrm>
            <a:off x="346976" y="261798"/>
            <a:ext cx="9536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Inclusion Report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FBCC5-DBB9-4086-8307-790A3D06624C}"/>
              </a:ext>
            </a:extLst>
          </p:cNvPr>
          <p:cNvSpPr/>
          <p:nvPr/>
        </p:nvSpPr>
        <p:spPr>
          <a:xfrm>
            <a:off x="1607020" y="1174871"/>
            <a:ext cx="66695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2020 – Shifted to 100% online course delivery</a:t>
            </a:r>
          </a:p>
          <a:p>
            <a:endParaRPr lang="en-US" sz="18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– Lack of Connectivity for All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Digital Inclusion Committee and Strategic Action Team </a:t>
            </a: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system chief academic officers and technology specialists, LAICU leadership, and the eLearning Task Force</a:t>
            </a:r>
          </a:p>
          <a:p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Collected Data from Multiple Surveys:</a:t>
            </a: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62890" lvl="1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Identify hardware needs as of April 2020 </a:t>
            </a:r>
          </a:p>
          <a:p>
            <a:pPr marL="262890" lvl="1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Measure student engagement in Learning Management Systems in April &amp; June 2020</a:t>
            </a:r>
          </a:p>
          <a:p>
            <a:pPr marL="262890" lvl="1"/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Reviewed Statewide Student Withdrawal Data from Spring 2020:</a:t>
            </a:r>
          </a:p>
          <a:p>
            <a:pPr marL="262890" lvl="1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Gender</a:t>
            </a:r>
          </a:p>
          <a:p>
            <a:pPr marL="262890" lvl="1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Race Ethnicity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47D32-9884-4F9A-8508-E979CCA2F431}"/>
              </a:ext>
            </a:extLst>
          </p:cNvPr>
          <p:cNvSpPr txBox="1"/>
          <p:nvPr/>
        </p:nvSpPr>
        <p:spPr>
          <a:xfrm>
            <a:off x="346976" y="-37772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5.2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C6384EF-D99F-4B1F-B5C0-BEF4BD26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87" y="2357538"/>
            <a:ext cx="3214386" cy="2142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811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8D40E-536E-4144-9350-0B7BB2796E25}"/>
              </a:ext>
            </a:extLst>
          </p:cNvPr>
          <p:cNvSpPr/>
          <p:nvPr/>
        </p:nvSpPr>
        <p:spPr>
          <a:xfrm>
            <a:off x="0" y="233785"/>
            <a:ext cx="12192000" cy="68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1E77-1DAE-4642-BE1E-E7CD58330B7C}"/>
              </a:ext>
            </a:extLst>
          </p:cNvPr>
          <p:cNvSpPr txBox="1"/>
          <p:nvPr/>
        </p:nvSpPr>
        <p:spPr>
          <a:xfrm>
            <a:off x="356836" y="288047"/>
            <a:ext cx="11744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Inclusion Report – Withdrawal Data 2019 &amp; 2020</a:t>
            </a:r>
          </a:p>
          <a:p>
            <a:endParaRPr lang="en-US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FBCC5-DBB9-4086-8307-790A3D06624C}"/>
              </a:ext>
            </a:extLst>
          </p:cNvPr>
          <p:cNvSpPr/>
          <p:nvPr/>
        </p:nvSpPr>
        <p:spPr>
          <a:xfrm>
            <a:off x="5004201" y="3189978"/>
            <a:ext cx="2899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496 more females than 2019</a:t>
            </a:r>
            <a:r>
              <a:rPr lang="en-US" sz="15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47D32-9884-4F9A-8508-E979CCA2F431}"/>
              </a:ext>
            </a:extLst>
          </p:cNvPr>
          <p:cNvSpPr txBox="1"/>
          <p:nvPr/>
        </p:nvSpPr>
        <p:spPr>
          <a:xfrm>
            <a:off x="346976" y="-37772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BD1193-C161-488E-884A-247FBEB3B8BD}"/>
              </a:ext>
            </a:extLst>
          </p:cNvPr>
          <p:cNvSpPr/>
          <p:nvPr/>
        </p:nvSpPr>
        <p:spPr>
          <a:xfrm>
            <a:off x="1488988" y="1110339"/>
            <a:ext cx="2173279" cy="210537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75075-D95D-43BD-9798-53877CE6FE9A}"/>
              </a:ext>
            </a:extLst>
          </p:cNvPr>
          <p:cNvSpPr txBox="1"/>
          <p:nvPr/>
        </p:nvSpPr>
        <p:spPr>
          <a:xfrm>
            <a:off x="1488988" y="1643090"/>
            <a:ext cx="2173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3% 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Withdrawal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F4CAB9-AB06-4764-835C-502C22BD7583}"/>
              </a:ext>
            </a:extLst>
          </p:cNvPr>
          <p:cNvSpPr/>
          <p:nvPr/>
        </p:nvSpPr>
        <p:spPr>
          <a:xfrm>
            <a:off x="5574186" y="1392363"/>
            <a:ext cx="1585731" cy="140049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76224D-C120-4C69-A318-767BC53AED2D}"/>
              </a:ext>
            </a:extLst>
          </p:cNvPr>
          <p:cNvSpPr/>
          <p:nvPr/>
        </p:nvSpPr>
        <p:spPr>
          <a:xfrm>
            <a:off x="9090914" y="1388962"/>
            <a:ext cx="1585731" cy="140049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C20857-E6B9-4C38-A343-A1497F284E55}"/>
              </a:ext>
            </a:extLst>
          </p:cNvPr>
          <p:cNvSpPr txBox="1"/>
          <p:nvPr/>
        </p:nvSpPr>
        <p:spPr>
          <a:xfrm>
            <a:off x="5543962" y="1951669"/>
            <a:ext cx="17477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3,310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F50DD-F521-46C4-B3D5-85C698E767BF}"/>
              </a:ext>
            </a:extLst>
          </p:cNvPr>
          <p:cNvSpPr txBox="1"/>
          <p:nvPr/>
        </p:nvSpPr>
        <p:spPr>
          <a:xfrm>
            <a:off x="9060690" y="1952283"/>
            <a:ext cx="17477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1,980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49356D-AE7E-4E23-A40E-52D3D22AE312}"/>
              </a:ext>
            </a:extLst>
          </p:cNvPr>
          <p:cNvSpPr/>
          <p:nvPr/>
        </p:nvSpPr>
        <p:spPr>
          <a:xfrm>
            <a:off x="690090" y="3300746"/>
            <a:ext cx="3759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5,290 students withdrew from public institutions in Spring 2020 -</a:t>
            </a:r>
          </a:p>
          <a:p>
            <a:pPr algn="ctr"/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941 more than in 2019.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5C1EC1-0588-4B53-B637-1962EDF1524B}"/>
              </a:ext>
            </a:extLst>
          </p:cNvPr>
          <p:cNvSpPr/>
          <p:nvPr/>
        </p:nvSpPr>
        <p:spPr>
          <a:xfrm>
            <a:off x="8600843" y="3159595"/>
            <a:ext cx="2899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445 more males than 2019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8073F2-0C47-4758-859F-D1DDEE0CECF2}"/>
              </a:ext>
            </a:extLst>
          </p:cNvPr>
          <p:cNvSpPr/>
          <p:nvPr/>
        </p:nvSpPr>
        <p:spPr>
          <a:xfrm>
            <a:off x="5624986" y="4138989"/>
            <a:ext cx="1585731" cy="140049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3002A1-73B5-4759-9129-7EBDEC0A08BB}"/>
              </a:ext>
            </a:extLst>
          </p:cNvPr>
          <p:cNvSpPr/>
          <p:nvPr/>
        </p:nvSpPr>
        <p:spPr>
          <a:xfrm>
            <a:off x="9222736" y="4138989"/>
            <a:ext cx="1585731" cy="140049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3BC1D-6D9E-48A3-B9C4-61A5B980FFAC}"/>
              </a:ext>
            </a:extLst>
          </p:cNvPr>
          <p:cNvSpPr txBox="1"/>
          <p:nvPr/>
        </p:nvSpPr>
        <p:spPr>
          <a:xfrm>
            <a:off x="5554420" y="4333035"/>
            <a:ext cx="174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2-Yr.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A74F47-567F-44C9-AF23-E5F204F5A5E0}"/>
              </a:ext>
            </a:extLst>
          </p:cNvPr>
          <p:cNvSpPr txBox="1"/>
          <p:nvPr/>
        </p:nvSpPr>
        <p:spPr>
          <a:xfrm>
            <a:off x="5554421" y="4807540"/>
            <a:ext cx="17477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3,318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4E13BA-C518-4C23-9753-767DC3E29F77}"/>
              </a:ext>
            </a:extLst>
          </p:cNvPr>
          <p:cNvSpPr/>
          <p:nvPr/>
        </p:nvSpPr>
        <p:spPr>
          <a:xfrm>
            <a:off x="8628057" y="5892785"/>
            <a:ext cx="289957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682 more students withdrew</a:t>
            </a:r>
          </a:p>
          <a:p>
            <a:pPr algn="ctr"/>
            <a:endParaRPr lang="en-US" sz="15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FDD08E-6B7E-4094-AE97-DC3742756399}"/>
              </a:ext>
            </a:extLst>
          </p:cNvPr>
          <p:cNvSpPr txBox="1"/>
          <p:nvPr/>
        </p:nvSpPr>
        <p:spPr>
          <a:xfrm>
            <a:off x="9172192" y="4344519"/>
            <a:ext cx="174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4-Yr.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61434D-5C4D-4A1D-8EB0-2331D334045E}"/>
              </a:ext>
            </a:extLst>
          </p:cNvPr>
          <p:cNvSpPr txBox="1"/>
          <p:nvPr/>
        </p:nvSpPr>
        <p:spPr>
          <a:xfrm>
            <a:off x="9190528" y="4787220"/>
            <a:ext cx="17477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1,972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E7A7C5-06C6-43D6-9C09-F97C71FB3384}"/>
              </a:ext>
            </a:extLst>
          </p:cNvPr>
          <p:cNvSpPr/>
          <p:nvPr/>
        </p:nvSpPr>
        <p:spPr>
          <a:xfrm>
            <a:off x="4968066" y="5865298"/>
            <a:ext cx="2899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259 more students withdrew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5C1B37-A065-4112-B7FB-0F0DEE396B7E}"/>
              </a:ext>
            </a:extLst>
          </p:cNvPr>
          <p:cNvSpPr/>
          <p:nvPr/>
        </p:nvSpPr>
        <p:spPr>
          <a:xfrm>
            <a:off x="1951818" y="4649438"/>
            <a:ext cx="3016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African American students withdrew from 2-year institutions; more white students withdrew from 4-year institutions.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5F385F-6170-427B-B7DE-8AFA61C71AD7}"/>
              </a:ext>
            </a:extLst>
          </p:cNvPr>
          <p:cNvCxnSpPr>
            <a:cxnSpLocks/>
            <a:stCxn id="15" idx="2"/>
            <a:endCxn id="25" idx="0"/>
          </p:cNvCxnSpPr>
          <p:nvPr/>
        </p:nvCxnSpPr>
        <p:spPr>
          <a:xfrm>
            <a:off x="2570085" y="4224076"/>
            <a:ext cx="889857" cy="42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1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FBCC5-DBB9-4086-8307-790A3D06624C}"/>
              </a:ext>
            </a:extLst>
          </p:cNvPr>
          <p:cNvSpPr/>
          <p:nvPr/>
        </p:nvSpPr>
        <p:spPr>
          <a:xfrm>
            <a:off x="1251284" y="1018434"/>
            <a:ext cx="97897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Governor Edwards has designated more than $15 million of GEER CARES Act funds to meet the needs of postsecondary students.</a:t>
            </a:r>
          </a:p>
          <a:p>
            <a:endParaRPr lang="en-US" sz="24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$500,000 of GEER funding, the Board of Regents LOUIS team and each system developed a comprehensive plan to meet digital literacy and professional development needs for more than 3,300 students, faculty and staff.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47D32-9884-4F9A-8508-E979CCA2F431}"/>
              </a:ext>
            </a:extLst>
          </p:cNvPr>
          <p:cNvSpPr txBox="1"/>
          <p:nvPr/>
        </p:nvSpPr>
        <p:spPr>
          <a:xfrm>
            <a:off x="346976" y="-37772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5.2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F1EAB55-3F55-421E-8940-65DF45EBE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011" y="3771492"/>
            <a:ext cx="2395959" cy="7258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63006FB-0FB9-45D1-9A63-C600E165964E}"/>
              </a:ext>
            </a:extLst>
          </p:cNvPr>
          <p:cNvSpPr/>
          <p:nvPr/>
        </p:nvSpPr>
        <p:spPr>
          <a:xfrm>
            <a:off x="6815214" y="4669923"/>
            <a:ext cx="4783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90" lvl="1"/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Two-part process:</a:t>
            </a:r>
          </a:p>
          <a:p>
            <a:pPr marL="54864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Systemwide training series for more than 750 faculty</a:t>
            </a:r>
          </a:p>
          <a:p>
            <a:pPr marL="54864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cohort approach to effectively design online courses for 3 cohorts of 30 faculty members each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81D4D-9537-4F71-80DB-154972266B20}"/>
              </a:ext>
            </a:extLst>
          </p:cNvPr>
          <p:cNvSpPr/>
          <p:nvPr/>
        </p:nvSpPr>
        <p:spPr>
          <a:xfrm>
            <a:off x="2080012" y="4669923"/>
            <a:ext cx="4015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Northstar Services and Digital Literacy Training at more than 47 library sites in the State of Louisiana, including LAICU institutions</a:t>
            </a:r>
            <a:endParaRPr lang="en-US" sz="1800" i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CC836B3-7E9A-4584-A879-055C27FC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17" y="4004158"/>
            <a:ext cx="2077974" cy="4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FF7F2C-DF85-4883-BE08-6ACEEC9B9C70}"/>
              </a:ext>
            </a:extLst>
          </p:cNvPr>
          <p:cNvSpPr/>
          <p:nvPr/>
        </p:nvSpPr>
        <p:spPr>
          <a:xfrm>
            <a:off x="0" y="348859"/>
            <a:ext cx="12192000" cy="6423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1E77-1DAE-4642-BE1E-E7CD58330B7C}"/>
              </a:ext>
            </a:extLst>
          </p:cNvPr>
          <p:cNvSpPr txBox="1"/>
          <p:nvPr/>
        </p:nvSpPr>
        <p:spPr>
          <a:xfrm>
            <a:off x="346976" y="373271"/>
            <a:ext cx="11498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Inclusion Report – Professional </a:t>
            </a:r>
            <a:r>
              <a:rPr lang="en-US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</a:t>
            </a:r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Support</a:t>
            </a:r>
          </a:p>
        </p:txBody>
      </p:sp>
    </p:spTree>
    <p:extLst>
      <p:ext uri="{BB962C8B-B14F-4D97-AF65-F5344CB8AC3E}">
        <p14:creationId xmlns:p14="http://schemas.microsoft.com/office/powerpoint/2010/main" val="365972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FBCC5-DBB9-4086-8307-790A3D06624C}"/>
              </a:ext>
            </a:extLst>
          </p:cNvPr>
          <p:cNvSpPr/>
          <p:nvPr/>
        </p:nvSpPr>
        <p:spPr>
          <a:xfrm>
            <a:off x="8391646" y="2684063"/>
            <a:ext cx="32042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a robust “Bridging the Divide” professional development series with four tracks of training for hundreds of faculty system-wide.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Offered 65 professional development courses serving over 524 learners to date; the final course offering in August has enrolled an additional 437 participants.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47D32-9884-4F9A-8508-E979CCA2F431}"/>
              </a:ext>
            </a:extLst>
          </p:cNvPr>
          <p:cNvSpPr txBox="1"/>
          <p:nvPr/>
        </p:nvSpPr>
        <p:spPr>
          <a:xfrm>
            <a:off x="346976" y="-37772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5.2</a:t>
            </a:r>
          </a:p>
        </p:txBody>
      </p:sp>
      <p:pic>
        <p:nvPicPr>
          <p:cNvPr id="9" name="Picture 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6D37EC9-AC0D-425F-A675-F2DC9146B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996" y="1738443"/>
            <a:ext cx="1768385" cy="571179"/>
          </a:xfrm>
          <a:prstGeom prst="rect">
            <a:avLst/>
          </a:prstGeom>
        </p:spPr>
      </p:pic>
      <p:pic>
        <p:nvPicPr>
          <p:cNvPr id="11" name="Picture 10" descr="A picture containing plate&#10;&#10;Description automatically generated">
            <a:extLst>
              <a:ext uri="{FF2B5EF4-FFF2-40B4-BE49-F238E27FC236}">
                <a16:creationId xmlns:a16="http://schemas.microsoft.com/office/drawing/2014/main" id="{A190540D-ABE9-4DEA-9A22-AA3636442F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253" y="1372389"/>
            <a:ext cx="1135602" cy="1066487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D6D2F3B-6169-4151-8C77-0206B73736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994" y="1605050"/>
            <a:ext cx="1801108" cy="7045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971395-0A5C-443E-9917-037E38FA27AC}"/>
              </a:ext>
            </a:extLst>
          </p:cNvPr>
          <p:cNvSpPr/>
          <p:nvPr/>
        </p:nvSpPr>
        <p:spPr>
          <a:xfrm>
            <a:off x="682453" y="2684063"/>
            <a:ext cx="34960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Trained more than 1,100  faculty through in-person and remote sessions on teaching effective course management with a focus on course design and alignment.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D5F0A-1EAE-4090-8568-D869385C5EAE}"/>
              </a:ext>
            </a:extLst>
          </p:cNvPr>
          <p:cNvSpPr/>
          <p:nvPr/>
        </p:nvSpPr>
        <p:spPr>
          <a:xfrm>
            <a:off x="4469758" y="2684063"/>
            <a:ext cx="3630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master template for all online courses and paired instructional designers with online faculty subject-matter experts to facilitate training in course design.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Issued 634 certificates in various trainings, with 497 unduplicated faculty trained.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45E05-8A83-426D-A10B-D5CA2CA7D11B}"/>
              </a:ext>
            </a:extLst>
          </p:cNvPr>
          <p:cNvSpPr/>
          <p:nvPr/>
        </p:nvSpPr>
        <p:spPr>
          <a:xfrm>
            <a:off x="0" y="355601"/>
            <a:ext cx="12192000" cy="6423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1E77-1DAE-4642-BE1E-E7CD58330B7C}"/>
              </a:ext>
            </a:extLst>
          </p:cNvPr>
          <p:cNvSpPr txBox="1"/>
          <p:nvPr/>
        </p:nvSpPr>
        <p:spPr>
          <a:xfrm>
            <a:off x="173488" y="366032"/>
            <a:ext cx="11498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Inclusion Report – Professional </a:t>
            </a:r>
            <a:r>
              <a:rPr lang="en-US" sz="3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</a:t>
            </a:r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Support</a:t>
            </a:r>
          </a:p>
        </p:txBody>
      </p:sp>
    </p:spTree>
    <p:extLst>
      <p:ext uri="{BB962C8B-B14F-4D97-AF65-F5344CB8AC3E}">
        <p14:creationId xmlns:p14="http://schemas.microsoft.com/office/powerpoint/2010/main" val="165012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8D40E-536E-4144-9350-0B7BB2796E25}"/>
              </a:ext>
            </a:extLst>
          </p:cNvPr>
          <p:cNvSpPr/>
          <p:nvPr/>
        </p:nvSpPr>
        <p:spPr>
          <a:xfrm>
            <a:off x="0" y="233786"/>
            <a:ext cx="12192000" cy="6423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1E77-1DAE-4642-BE1E-E7CD58330B7C}"/>
              </a:ext>
            </a:extLst>
          </p:cNvPr>
          <p:cNvSpPr txBox="1"/>
          <p:nvPr/>
        </p:nvSpPr>
        <p:spPr>
          <a:xfrm>
            <a:off x="346976" y="219572"/>
            <a:ext cx="1184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Inclusion Report 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Device Support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FBCC5-DBB9-4086-8307-790A3D06624C}"/>
              </a:ext>
            </a:extLst>
          </p:cNvPr>
          <p:cNvSpPr/>
          <p:nvPr/>
        </p:nvSpPr>
        <p:spPr>
          <a:xfrm>
            <a:off x="1591448" y="1182231"/>
            <a:ext cx="94294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DOA/BOR Laptop Program distributed 1,200 new laptops to the four public systems to support student needs </a:t>
            </a:r>
          </a:p>
          <a:p>
            <a:pPr lvl="0"/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$4.5 million in GEER funds distributed to systems for purchase of devices using reduced-cost hardware contracts: </a:t>
            </a:r>
          </a:p>
          <a:p>
            <a:pPr lvl="0"/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2890" lvl="0">
              <a:buClr>
                <a:schemeClr val="bg2"/>
              </a:buClr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LCTC System</a:t>
            </a: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	$1,260,773.30</a:t>
            </a:r>
          </a:p>
          <a:p>
            <a:pPr marL="262890" lvl="0"/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2890" lvl="0">
              <a:buClr>
                <a:schemeClr val="bg2"/>
              </a:buClr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LSU System</a:t>
            </a: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	$1,073,874.43</a:t>
            </a:r>
          </a:p>
          <a:p>
            <a:pPr marL="262890" lvl="0"/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2890" lvl="0">
              <a:buClr>
                <a:schemeClr val="bg2"/>
              </a:buClr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Southern System</a:t>
            </a: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	$274,532.04</a:t>
            </a:r>
          </a:p>
          <a:p>
            <a:pPr marL="262890" lvl="0"/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2890" lvl="0">
              <a:buClr>
                <a:schemeClr val="bg2"/>
              </a:buClr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UL System</a:t>
            </a: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		$1,896,692.24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47D32-9884-4F9A-8508-E979CCA2F431}"/>
              </a:ext>
            </a:extLst>
          </p:cNvPr>
          <p:cNvSpPr txBox="1"/>
          <p:nvPr/>
        </p:nvSpPr>
        <p:spPr>
          <a:xfrm>
            <a:off x="346976" y="-37772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5.2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B651283-5F91-4FCB-B95C-8622908C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81" y="3198167"/>
            <a:ext cx="4255309" cy="283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8D40E-536E-4144-9350-0B7BB2796E25}"/>
              </a:ext>
            </a:extLst>
          </p:cNvPr>
          <p:cNvSpPr/>
          <p:nvPr/>
        </p:nvSpPr>
        <p:spPr>
          <a:xfrm>
            <a:off x="0" y="2191837"/>
            <a:ext cx="12192000" cy="1278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1E77-1DAE-4642-BE1E-E7CD58330B7C}"/>
              </a:ext>
            </a:extLst>
          </p:cNvPr>
          <p:cNvSpPr txBox="1"/>
          <p:nvPr/>
        </p:nvSpPr>
        <p:spPr>
          <a:xfrm>
            <a:off x="0" y="232344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Consideration of an update report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regarding Dual Enrollment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D430D-61FD-44EA-A9D7-51B2ACD83886}"/>
              </a:ext>
            </a:extLst>
          </p:cNvPr>
          <p:cNvSpPr txBox="1"/>
          <p:nvPr/>
        </p:nvSpPr>
        <p:spPr>
          <a:xfrm>
            <a:off x="0" y="148444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5.3</a:t>
            </a:r>
          </a:p>
        </p:txBody>
      </p:sp>
    </p:spTree>
    <p:extLst>
      <p:ext uri="{BB962C8B-B14F-4D97-AF65-F5344CB8AC3E}">
        <p14:creationId xmlns:p14="http://schemas.microsoft.com/office/powerpoint/2010/main" val="245614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32E124-D6F6-48B3-BBEE-F728CA53C276}"/>
              </a:ext>
            </a:extLst>
          </p:cNvPr>
          <p:cNvSpPr/>
          <p:nvPr/>
        </p:nvSpPr>
        <p:spPr>
          <a:xfrm>
            <a:off x="0" y="-18840"/>
            <a:ext cx="12192000" cy="6423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8D40E-536E-4144-9350-0B7BB2796E25}"/>
              </a:ext>
            </a:extLst>
          </p:cNvPr>
          <p:cNvSpPr/>
          <p:nvPr/>
        </p:nvSpPr>
        <p:spPr>
          <a:xfrm>
            <a:off x="0" y="233786"/>
            <a:ext cx="11845024" cy="6423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1E77-1DAE-4642-BE1E-E7CD58330B7C}"/>
              </a:ext>
            </a:extLst>
          </p:cNvPr>
          <p:cNvSpPr txBox="1"/>
          <p:nvPr/>
        </p:nvSpPr>
        <p:spPr>
          <a:xfrm>
            <a:off x="346976" y="263985"/>
            <a:ext cx="11845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Dual Enrollment (DE) Task Force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FBCC5-DBB9-4086-8307-790A3D06624C}"/>
              </a:ext>
            </a:extLst>
          </p:cNvPr>
          <p:cNvSpPr/>
          <p:nvPr/>
        </p:nvSpPr>
        <p:spPr>
          <a:xfrm>
            <a:off x="887686" y="1374216"/>
            <a:ext cx="860588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by Act 128 of 2019 Legislative Session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5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500" b="1" u="sng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Task Force Action to Date: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47D32-9884-4F9A-8508-E979CCA2F431}"/>
              </a:ext>
            </a:extLst>
          </p:cNvPr>
          <p:cNvSpPr txBox="1"/>
          <p:nvPr/>
        </p:nvSpPr>
        <p:spPr>
          <a:xfrm>
            <a:off x="346976" y="-37772"/>
            <a:ext cx="225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ITEM 5.3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A5A45-47FD-4780-BC87-A930C0404DAC}"/>
              </a:ext>
            </a:extLst>
          </p:cNvPr>
          <p:cNvSpPr/>
          <p:nvPr/>
        </p:nvSpPr>
        <p:spPr>
          <a:xfrm>
            <a:off x="1868471" y="2759997"/>
            <a:ext cx="72153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Interim Report submitted to Louisiana Legislature February 2020</a:t>
            </a:r>
          </a:p>
          <a:p>
            <a:pPr>
              <a:buClr>
                <a:schemeClr val="bg2"/>
              </a:buClr>
            </a:pPr>
            <a:endParaRPr lang="en-US" sz="18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 204 of 2020 Legislative Session by Rep. Brass</a:t>
            </a:r>
          </a:p>
          <a:p>
            <a:pPr>
              <a:buClr>
                <a:schemeClr val="bg2"/>
              </a:buClr>
            </a:pPr>
            <a:endParaRPr lang="en-US" sz="18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7180" lvl="1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Codifies the 8 Guiding Principles necessary to guide dual enrollment access and capacity-building to develop statewide opportunities </a:t>
            </a:r>
          </a:p>
          <a:p>
            <a:pPr marL="297180" lvl="1"/>
            <a:endParaRPr lang="en-US" sz="1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7180" lvl="1">
              <a:buClr>
                <a:schemeClr val="bg2"/>
              </a:buClr>
            </a:pPr>
            <a:r>
              <a:rPr lang="en-US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Creates the Dual Enrollment Innovation and Equity Grant to build capacity of dual enrollment programs throughout the state </a:t>
            </a: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356357A-8449-4E12-A95F-05C8BB3A7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842" y="2112692"/>
            <a:ext cx="2460541" cy="314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59133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5">
      <a:dk1>
        <a:srgbClr val="989FB1"/>
      </a:dk1>
      <a:lt1>
        <a:sysClr val="window" lastClr="FFFFFF"/>
      </a:lt1>
      <a:dk2>
        <a:srgbClr val="345676"/>
      </a:dk2>
      <a:lt2>
        <a:srgbClr val="D4D4D6"/>
      </a:lt2>
      <a:accent1>
        <a:srgbClr val="345676"/>
      </a:accent1>
      <a:accent2>
        <a:srgbClr val="E99031"/>
      </a:accent2>
      <a:accent3>
        <a:srgbClr val="FFFFFF"/>
      </a:accent3>
      <a:accent4>
        <a:srgbClr val="345676"/>
      </a:accent4>
      <a:accent5>
        <a:srgbClr val="E99031"/>
      </a:accent5>
      <a:accent6>
        <a:srgbClr val="FFFFFF"/>
      </a:accent6>
      <a:hlink>
        <a:srgbClr val="345676"/>
      </a:hlink>
      <a:folHlink>
        <a:srgbClr val="E990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2905E5BB1234CB21AF24DDC34A7EC" ma:contentTypeVersion="11" ma:contentTypeDescription="Create a new document." ma:contentTypeScope="" ma:versionID="621dc461b15ada3df43c2cf97a1276f1">
  <xsd:schema xmlns:xsd="http://www.w3.org/2001/XMLSchema" xmlns:xs="http://www.w3.org/2001/XMLSchema" xmlns:p="http://schemas.microsoft.com/office/2006/metadata/properties" xmlns:ns3="94470a31-53f1-4238-a451-00c731eb2ace" xmlns:ns4="95f86464-0def-4e1b-ab96-bb3357bfad67" targetNamespace="http://schemas.microsoft.com/office/2006/metadata/properties" ma:root="true" ma:fieldsID="20610c4ac43f11bc6df76190b63ea346" ns3:_="" ns4:_="">
    <xsd:import namespace="94470a31-53f1-4238-a451-00c731eb2ace"/>
    <xsd:import namespace="95f86464-0def-4e1b-ab96-bb3357bfad6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70a31-53f1-4238-a451-00c731eb2a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86464-0def-4e1b-ab96-bb3357bfad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1676B6-F208-44B7-BF67-332689671AF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4470a31-53f1-4238-a451-00c731eb2ace"/>
    <ds:schemaRef ds:uri="95f86464-0def-4e1b-ab96-bb3357bfad6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A86DB1-B00F-4E62-81CD-EE789A6F1E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FD575C-C2BD-41F4-BDC2-96222E11626C}">
  <ds:schemaRefs>
    <ds:schemaRef ds:uri="http://purl.org/dc/dcmitype/"/>
    <ds:schemaRef ds:uri="http://purl.org/dc/elements/1.1/"/>
    <ds:schemaRef ds:uri="95f86464-0def-4e1b-ab96-bb3357bfad67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94470a31-53f1-4238-a451-00c731eb2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5243</TotalTime>
  <Words>858</Words>
  <Application>Microsoft Office PowerPoint</Application>
  <PresentationFormat>Widescreen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Slab 500</vt:lpstr>
      <vt:lpstr>Tahoma</vt:lpstr>
      <vt:lpstr>Trebuchet MS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 Prospers: Driving Our Talent Imperative</dc:title>
  <dc:creator>Nikki Godfrey</dc:creator>
  <cp:lastModifiedBy>Christine Norton</cp:lastModifiedBy>
  <cp:revision>303</cp:revision>
  <cp:lastPrinted>2020-06-03T19:47:44Z</cp:lastPrinted>
  <dcterms:created xsi:type="dcterms:W3CDTF">2019-09-09T17:29:19Z</dcterms:created>
  <dcterms:modified xsi:type="dcterms:W3CDTF">2020-08-11T21:25:58Z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0x010100EED2905E5BB1234CB21AF24DDC34A7EC</vt:lpwstr>
  </property>
</Properties>
</file>